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F6447FF8-EBB1-4FA1-92C7-F35C36C98D09}"/>
    <pc:docChg chg="modSld">
      <pc:chgData name="Wadii Boujendar" userId="1fe66039b04c3f7c" providerId="LiveId" clId="{F6447FF8-EBB1-4FA1-92C7-F35C36C98D09}" dt="2024-11-06T17:56:56.671" v="11" actId="20577"/>
      <pc:docMkLst>
        <pc:docMk/>
      </pc:docMkLst>
      <pc:sldChg chg="modSp mod">
        <pc:chgData name="Wadii Boujendar" userId="1fe66039b04c3f7c" providerId="LiveId" clId="{F6447FF8-EBB1-4FA1-92C7-F35C36C98D09}" dt="2024-11-06T17:56:56.671" v="11" actId="20577"/>
        <pc:sldMkLst>
          <pc:docMk/>
          <pc:sldMk cId="0" sldId="256"/>
        </pc:sldMkLst>
        <pc:spChg chg="mod">
          <ac:chgData name="Wadii Boujendar" userId="1fe66039b04c3f7c" providerId="LiveId" clId="{F6447FF8-EBB1-4FA1-92C7-F35C36C98D09}" dt="2024-11-06T17:54:32.731" v="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F6447FF8-EBB1-4FA1-92C7-F35C36C98D09}" dt="2024-11-06T17:56:56.671" v="11" actId="20577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D5510812-1FEC-424A-9461-8C396592826C}"/>
    <pc:docChg chg="modSld modNotesMaster">
      <pc:chgData name="Wadii Boujendar" userId="1fe66039b04c3f7c" providerId="LiveId" clId="{D5510812-1FEC-424A-9461-8C396592826C}" dt="2024-10-16T13:35:09.897" v="41"/>
      <pc:docMkLst>
        <pc:docMk/>
      </pc:docMkLst>
      <pc:sldChg chg="modSp mod">
        <pc:chgData name="Wadii Boujendar" userId="1fe66039b04c3f7c" providerId="LiveId" clId="{D5510812-1FEC-424A-9461-8C396592826C}" dt="2024-09-27T15:59:52.244" v="40" actId="1076"/>
        <pc:sldMkLst>
          <pc:docMk/>
          <pc:sldMk cId="0" sldId="256"/>
        </pc:sldMkLst>
        <pc:spChg chg="mod">
          <ac:chgData name="Wadii Boujendar" userId="1fe66039b04c3f7c" providerId="LiveId" clId="{D5510812-1FEC-424A-9461-8C396592826C}" dt="2024-09-27T15:46:59.419" v="28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52.244" v="40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7:58.612" v="34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8:10.277" v="3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8:22.300" v="3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47.234" v="39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40.157" v="38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9:36.416" v="37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57:44.451" v="33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D5510812-1FEC-424A-9461-8C396592826C}" dt="2024-09-27T15:44:52.435" v="2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38F124C6-E586-4272-A69C-D1CCAC1E49FC}"/>
    <pc:docChg chg="modSld">
      <pc:chgData name="Wadii Boujendar" userId="1fe66039b04c3f7c" providerId="LiveId" clId="{38F124C6-E586-4272-A69C-D1CCAC1E49FC}" dt="2024-11-06T17:20:57.169" v="44" actId="113"/>
      <pc:docMkLst>
        <pc:docMk/>
      </pc:docMkLst>
      <pc:sldChg chg="modSp mod">
        <pc:chgData name="Wadii Boujendar" userId="1fe66039b04c3f7c" providerId="LiveId" clId="{38F124C6-E586-4272-A69C-D1CCAC1E49FC}" dt="2024-11-06T17:20:57.169" v="44" actId="113"/>
        <pc:sldMkLst>
          <pc:docMk/>
          <pc:sldMk cId="0" sldId="256"/>
        </pc:sldMkLst>
        <pc:spChg chg="mod">
          <ac:chgData name="Wadii Boujendar" userId="1fe66039b04c3f7c" providerId="LiveId" clId="{38F124C6-E586-4272-A69C-D1CCAC1E49FC}" dt="2024-11-06T17:18:31.652" v="21" actId="255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20:13.761" v="35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20:44.370" v="41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20:32.144" v="39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20:52.539" v="43" actId="2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20:57.169" v="44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19:00.254" v="25" actId="255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19:21.481" v="28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19:43.505" v="31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19:55.338" v="34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38F124C6-E586-4272-A69C-D1CCAC1E49FC}" dt="2024-11-06T17:18:14.243" v="19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D15C52E3-770A-4205-9822-326261B8AD1B}"/>
    <pc:docChg chg="custSel modSld">
      <pc:chgData name="Wadii Boujendar" userId="1fe66039b04c3f7c" providerId="LiveId" clId="{D15C52E3-770A-4205-9822-326261B8AD1B}" dt="2024-11-07T16:02:58.765" v="138" actId="20577"/>
      <pc:docMkLst>
        <pc:docMk/>
      </pc:docMkLst>
      <pc:sldChg chg="modSp mod">
        <pc:chgData name="Wadii Boujendar" userId="1fe66039b04c3f7c" providerId="LiveId" clId="{D15C52E3-770A-4205-9822-326261B8AD1B}" dt="2024-11-07T16:02:58.765" v="138" actId="20577"/>
        <pc:sldMkLst>
          <pc:docMk/>
          <pc:sldMk cId="0" sldId="256"/>
        </pc:sldMkLst>
        <pc:spChg chg="mod">
          <ac:chgData name="Wadii Boujendar" userId="1fe66039b04c3f7c" providerId="LiveId" clId="{D15C52E3-770A-4205-9822-326261B8AD1B}" dt="2024-11-07T16:02:36.062" v="128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D15C52E3-770A-4205-9822-326261B8AD1B}" dt="2024-11-07T16:02:30.949" v="127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D15C52E3-770A-4205-9822-326261B8AD1B}" dt="2024-11-07T16:02:58.765" v="138" actId="20577"/>
          <ac:spMkLst>
            <pc:docMk/>
            <pc:sldMk cId="0" sldId="256"/>
            <ac:spMk id="2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38988" y="59801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464708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rosée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haricots verts coriandre, crème,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118707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raisins secs.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087938"/>
            <a:ext cx="2635228" cy="1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d’œufs avec craquelins.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persil, mayonnaise.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36656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citrouille.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lait de vanille, citrouille, graine de citrouille, farine.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61947" y="6548592"/>
            <a:ext cx="3011758" cy="116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 sauté au tofu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verts, carottes, mais.</a:t>
            </a:r>
            <a:endParaRPr sz="20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59476" y="6515105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ouscous marocain aux pois chiches et légumes.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 douces, navet, carotte, courge musquée, oignons.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462420"/>
            <a:ext cx="2635229" cy="198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légumes d’hiver 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soya 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Oignon, citrouille, carottes, céleris, patates douces. 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469277"/>
            <a:ext cx="2635228" cy="1904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végétarienne avec salade.</a:t>
            </a: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Fromage, tomates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basilic, poivrons, oignons, olives noires, salade.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 décembre.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174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2024-10-16T13:35:11Z</cp:lastPrinted>
  <dcterms:modified xsi:type="dcterms:W3CDTF">2024-11-07T16:03:02Z</dcterms:modified>
</cp:coreProperties>
</file>