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7T15:29:53.296" v="77" actId="20577"/>
      <pc:docMkLst>
        <pc:docMk/>
      </pc:docMkLst>
      <pc:sldChg chg="modSp mod">
        <pc:chgData name="Wadii Boujendar" userId="1fe66039b04c3f7c" providerId="LiveId" clId="{C92F1F12-4BF0-4184-9C53-69042BC64C2C}" dt="2024-09-27T15:29:53.296" v="77" actId="20577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7T15:29:53.296" v="7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9641352A-A8B6-45EE-BF7B-7FB45D02FBA2}"/>
    <pc:docChg chg="custSel modSld">
      <pc:chgData name="Wadii Boujendar" userId="1fe66039b04c3f7c" providerId="LiveId" clId="{9641352A-A8B6-45EE-BF7B-7FB45D02FBA2}" dt="2024-11-06T17:16:45.443" v="114" actId="20577"/>
      <pc:docMkLst>
        <pc:docMk/>
      </pc:docMkLst>
      <pc:sldChg chg="modSp mod">
        <pc:chgData name="Wadii Boujendar" userId="1fe66039b04c3f7c" providerId="LiveId" clId="{9641352A-A8B6-45EE-BF7B-7FB45D02FBA2}" dt="2024-11-06T17:16:45.443" v="114" actId="20577"/>
        <pc:sldMkLst>
          <pc:docMk/>
          <pc:sldMk cId="0" sldId="256"/>
        </pc:sldMkLst>
        <pc:spChg chg="mod">
          <ac:chgData name="Wadii Boujendar" userId="1fe66039b04c3f7c" providerId="LiveId" clId="{9641352A-A8B6-45EE-BF7B-7FB45D02FBA2}" dt="2024-11-06T17:11:49.037" v="23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1:54.323" v="2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2:04.257" v="26" actId="11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2:49.354" v="88" actId="113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3:16.908" v="89" actId="1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4:33.325" v="98" actId="113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3:51.228" v="94" actId="255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5:01.630" v="10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6:45.443" v="114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4:06.146" v="97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1:35.013" v="2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0960C72B-AB72-4DE4-9575-234B6E1FABB5}"/>
    <pc:docChg chg="modSld">
      <pc:chgData name="Wadii Boujendar" userId="1fe66039b04c3f7c" providerId="LiveId" clId="{0960C72B-AB72-4DE4-9575-234B6E1FABB5}" dt="2024-11-06T17:52:28.666" v="2" actId="20577"/>
      <pc:docMkLst>
        <pc:docMk/>
      </pc:docMkLst>
      <pc:sldChg chg="modSp mod">
        <pc:chgData name="Wadii Boujendar" userId="1fe66039b04c3f7c" providerId="LiveId" clId="{0960C72B-AB72-4DE4-9575-234B6E1FABB5}" dt="2024-11-06T17:52:28.666" v="2" actId="20577"/>
        <pc:sldMkLst>
          <pc:docMk/>
          <pc:sldMk cId="0" sldId="256"/>
        </pc:sldMkLst>
        <pc:spChg chg="mod">
          <ac:chgData name="Wadii Boujendar" userId="1fe66039b04c3f7c" providerId="LiveId" clId="{0960C72B-AB72-4DE4-9575-234B6E1FABB5}" dt="2024-11-06T17:52:28.666" v="2" actId="20577"/>
          <ac:spMkLst>
            <pc:docMk/>
            <pc:sldMk cId="0" sldId="256"/>
            <ac:spMk id="207" creationId="{00000000-0000-0000-0000-000000000000}"/>
          </ac:spMkLst>
        </pc:spChg>
      </pc:sldChg>
    </pc:docChg>
  </pc:docChgLst>
  <pc:docChgLst>
    <pc:chgData name="Wadii Boujendar" userId="1fe66039b04c3f7c" providerId="LiveId" clId="{710D01FA-581A-48BB-9731-D50856233CCA}"/>
    <pc:docChg chg="custSel modSld modNotesMaster">
      <pc:chgData name="Wadii Boujendar" userId="1fe66039b04c3f7c" providerId="LiveId" clId="{710D01FA-581A-48BB-9731-D50856233CCA}" dt="2024-10-23T16:09:38.120" v="876" actId="1076"/>
      <pc:docMkLst>
        <pc:docMk/>
      </pc:docMkLst>
      <pc:sldChg chg="modSp mod">
        <pc:chgData name="Wadii Boujendar" userId="1fe66039b04c3f7c" providerId="LiveId" clId="{710D01FA-581A-48BB-9731-D50856233CCA}" dt="2024-10-23T16:09:38.120" v="876" actId="1076"/>
        <pc:sldMkLst>
          <pc:docMk/>
          <pc:sldMk cId="0" sldId="256"/>
        </pc:sldMkLst>
        <pc:spChg chg="mod">
          <ac:chgData name="Wadii Boujendar" userId="1fe66039b04c3f7c" providerId="LiveId" clId="{710D01FA-581A-48BB-9731-D50856233CCA}" dt="2024-10-23T16:06:09.566" v="589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710D01FA-581A-48BB-9731-D50856233CCA}" dt="2024-10-23T16:08:17.300" v="758" actId="20577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710D01FA-581A-48BB-9731-D50856233CCA}" dt="2024-10-23T16:08:50.132" v="769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710D01FA-581A-48BB-9731-D50856233CCA}" dt="2024-10-23T16:09:38.120" v="876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38:52.928" v="249" actId="2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39:55.790" v="360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710D01FA-581A-48BB-9731-D50856233CCA}" dt="2024-10-15T13:01:22.390" v="530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710D01FA-581A-48BB-9731-D50856233CCA}" dt="2024-10-15T13:01:47.733" v="578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710D01FA-581A-48BB-9731-D50856233CCA}" dt="2024-10-23T16:08:07.538" v="748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2:02.225" v="504" actId="1076"/>
          <ac:spMkLst>
            <pc:docMk/>
            <pc:sldMk cId="0" sldId="256"/>
            <ac:spMk id="2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6162" y="6102246"/>
            <a:ext cx="3011758" cy="28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paghetti sauce au bœuf et tomates.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Spaghetti aux lentilles.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Céréales.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79143" y="11019988"/>
            <a:ext cx="2635228" cy="192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multigrains.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Graine de citrouille, graine de chia, graine de tournesol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huile, vanille,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474952"/>
            <a:ext cx="2635228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Humus maison avec craquelins.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Pois chiches, ail, citron.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596973"/>
            <a:ext cx="2635228" cy="40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Compote de pommes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064651"/>
            <a:ext cx="2635227" cy="168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Chocolat noire, banane, mélasse, farine, margarine, huile</a:t>
            </a:r>
            <a:r>
              <a:rPr lang="fr-CA" dirty="0"/>
              <a:t>.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0878" y="6465700"/>
            <a:ext cx="3011758" cy="190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</a:t>
            </a: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ail,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</a:t>
            </a: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patates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douces, choux fleurs, brocolis, carottes, lait de noix de coco.</a:t>
            </a: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269518"/>
            <a:ext cx="3011758" cy="255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sauce rosée avec couscous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légumes.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tofu grillé sauce Alfredo avec pates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Ail, pois verts, haricots verts, mais, poivrons. 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3" y="6515133"/>
            <a:ext cx="2635229" cy="221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Casserole de lentilles vertes style tajine avec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burghul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Lentilles, oignons, ail, coriandre, tomates, carottes, brocolis.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164544"/>
            <a:ext cx="2635228" cy="2799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Crème de poulet avec baguettes à l’ail.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Crème de légumes et tofu avec pain.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céleris, poireaux, céleris rave, navets.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25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8551</TotalTime>
  <Words>231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2024-10-09T15:03:49Z</cp:lastPrinted>
  <dcterms:modified xsi:type="dcterms:W3CDTF">2024-11-06T17:52:28Z</dcterms:modified>
</cp:coreProperties>
</file>