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1:57.110" v="1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A6DB1A34-B41B-4112-8929-92D408BC8475}"/>
    <pc:docChg chg="undo custSel modSld">
      <pc:chgData name="Wadii Boujendar" userId="1fe66039b04c3f7c" providerId="LiveId" clId="{A6DB1A34-B41B-4112-8929-92D408BC8475}" dt="2024-11-06T16:28:25.254" v="667" actId="1076"/>
      <pc:docMkLst>
        <pc:docMk/>
      </pc:docMkLst>
      <pc:sldChg chg="modSp mod">
        <pc:chgData name="Wadii Boujendar" userId="1fe66039b04c3f7c" providerId="LiveId" clId="{A6DB1A34-B41B-4112-8929-92D408BC8475}" dt="2024-11-06T16:28:25.254" v="667" actId="1076"/>
        <pc:sldMkLst>
          <pc:docMk/>
          <pc:sldMk cId="0" sldId="256"/>
        </pc:sldMkLst>
        <pc:spChg chg="mod">
          <ac:chgData name="Wadii Boujendar" userId="1fe66039b04c3f7c" providerId="LiveId" clId="{A6DB1A34-B41B-4112-8929-92D408BC8475}" dt="2024-10-25T16:16:47.182" v="234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6DB1A34-B41B-4112-8929-92D408BC8475}" dt="2024-10-28T14:22:32.188" v="262" actId="113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A6DB1A34-B41B-4112-8929-92D408BC8475}" dt="2024-11-06T16:28:14.433" v="665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6DB1A34-B41B-4112-8929-92D408BC8475}" dt="2024-10-28T14:27:13.998" v="300" actId="1076"/>
          <ac:spMkLst>
            <pc:docMk/>
            <pc:sldMk cId="0" sldId="256"/>
            <ac:spMk id="192" creationId="{00000000-0000-0000-0000-000000000000}"/>
          </ac:spMkLst>
        </pc:spChg>
        <pc:spChg chg="mod">
          <ac:chgData name="Wadii Boujendar" userId="1fe66039b04c3f7c" providerId="LiveId" clId="{A6DB1A34-B41B-4112-8929-92D408BC8475}" dt="2024-11-06T16:28:20.711" v="666" actId="1076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6DB1A34-B41B-4112-8929-92D408BC8475}" dt="2024-11-06T16:28:25.254" v="667" actId="1076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6DB1A34-B41B-4112-8929-92D408BC8475}" dt="2024-10-28T14:27:30.036" v="303" actId="1076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6DB1A34-B41B-4112-8929-92D408BC8475}" dt="2024-10-25T16:18:40.392" v="242" actId="1076"/>
          <ac:spMkLst>
            <pc:docMk/>
            <pc:sldMk cId="0" sldId="256"/>
            <ac:spMk id="206" creationId="{00000000-0000-0000-0000-000000000000}"/>
          </ac:spMkLst>
        </pc:spChg>
        <pc:spChg chg="mod">
          <ac:chgData name="Wadii Boujendar" userId="1fe66039b04c3f7c" providerId="LiveId" clId="{A6DB1A34-B41B-4112-8929-92D408BC8475}" dt="2024-10-28T14:26:25.572" v="293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6DB1A34-B41B-4112-8929-92D408BC8475}" dt="2024-10-28T14:24:43.850" v="264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A6DB1A34-B41B-4112-8929-92D408BC8475}" dt="2024-10-28T14:25:01.319" v="266" actId="122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6DB1A34-B41B-4112-8929-92D408BC8475}" dt="2024-10-28T14:26:48.102" v="296" actId="1076"/>
          <ac:spMkLst>
            <pc:docMk/>
            <pc:sldMk cId="0" sldId="256"/>
            <ac:spMk id="212" creationId="{00000000-0000-0000-0000-000000000000}"/>
          </ac:spMkLst>
        </pc:spChg>
        <pc:spChg chg="mod">
          <ac:chgData name="Wadii Boujendar" userId="1fe66039b04c3f7c" providerId="LiveId" clId="{A6DB1A34-B41B-4112-8929-92D408BC8475}" dt="2024-11-06T16:28:03.346" v="664" actId="313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6DB1A34-B41B-4112-8929-92D408BC8475}" dt="2024-10-28T14:26:58.106" v="298" actId="1076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6DB1A34-B41B-4112-8929-92D408BC8475}" dt="2024-10-25T16:11:43.899" v="86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1BED3392-A3EF-417E-B476-B46EE834AAAE}"/>
    <pc:docChg chg="modSld">
      <pc:chgData name="Wadii Boujendar" userId="1fe66039b04c3f7c" providerId="LiveId" clId="{1BED3392-A3EF-417E-B476-B46EE834AAAE}" dt="2024-11-07T15:09:39.599" v="35" actId="255"/>
      <pc:docMkLst>
        <pc:docMk/>
      </pc:docMkLst>
      <pc:sldChg chg="modSp mod">
        <pc:chgData name="Wadii Boujendar" userId="1fe66039b04c3f7c" providerId="LiveId" clId="{1BED3392-A3EF-417E-B476-B46EE834AAAE}" dt="2024-11-07T15:09:39.599" v="35" actId="255"/>
        <pc:sldMkLst>
          <pc:docMk/>
          <pc:sldMk cId="0" sldId="256"/>
        </pc:sldMkLst>
        <pc:spChg chg="mod">
          <ac:chgData name="Wadii Boujendar" userId="1fe66039b04c3f7c" providerId="LiveId" clId="{1BED3392-A3EF-417E-B476-B46EE834AAAE}" dt="2024-11-07T15:09:32.048" v="34" actId="255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1BED3392-A3EF-417E-B476-B46EE834AAAE}" dt="2024-11-07T15:09:39.599" v="35" actId="255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1BED3392-A3EF-417E-B476-B46EE834AAAE}" dt="2024-11-07T15:08:45.295" v="7" actId="1076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1BED3392-A3EF-417E-B476-B46EE834AAAE}" dt="2024-11-07T15:09:03.424" v="33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1BED3392-A3EF-417E-B476-B46EE834AAAE}" dt="2024-11-07T15:05:49.394" v="2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1BED3392-A3EF-417E-B476-B46EE834AAAE}" dt="2024-11-07T15:05:58.936" v="3" actId="20577"/>
          <ac:spMkLst>
            <pc:docMk/>
            <pc:sldMk cId="0" sldId="256"/>
            <ac:spMk id="214" creationId="{00000000-0000-0000-0000-000000000000}"/>
          </ac:spMkLst>
        </pc:spChg>
      </pc:sldChg>
    </pc:docChg>
  </pc:docChgLst>
  <pc:docChgLst>
    <pc:chgData name="Wadii Boujendar" userId="1fe66039b04c3f7c" providerId="LiveId" clId="{8D7A9294-E29E-4846-A0A9-0490D1F27C11}"/>
    <pc:docChg chg="modSld">
      <pc:chgData name="Wadii Boujendar" userId="1fe66039b04c3f7c" providerId="LiveId" clId="{8D7A9294-E29E-4846-A0A9-0490D1F27C11}" dt="2024-10-25T15:29:25.345" v="1"/>
      <pc:docMkLst>
        <pc:docMk/>
      </pc:docMkLst>
      <pc:sldChg chg="modSp mod">
        <pc:chgData name="Wadii Boujendar" userId="1fe66039b04c3f7c" providerId="LiveId" clId="{8D7A9294-E29E-4846-A0A9-0490D1F27C11}" dt="2024-10-25T15:29:25.345" v="1"/>
        <pc:sldMkLst>
          <pc:docMk/>
          <pc:sldMk cId="0" sldId="256"/>
        </pc:sldMkLst>
        <pc:spChg chg="mod">
          <ac:chgData name="Wadii Boujendar" userId="1fe66039b04c3f7c" providerId="LiveId" clId="{8D7A9294-E29E-4846-A0A9-0490D1F27C11}" dt="2024-10-25T15:29:25.345" v="1"/>
          <ac:spMkLst>
            <pc:docMk/>
            <pc:sldMk cId="0" sldId="256"/>
            <ac:spMk id="19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03542" y="6305891"/>
            <a:ext cx="3011758" cy="2472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Macaronis chinois au bœuf avec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macaronis chinois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végane.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Céleris, champignons, oignons, ail, haricots verts, sauce </a:t>
            </a:r>
            <a:r>
              <a:rPr lang="fr-CA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hoisin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3294" y="10946668"/>
            <a:ext cx="2635228" cy="157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de son de blé.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Banane, huile, cassonade, lait de vanille, son de blé, farine.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65315" y="10829355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47211" y="11343778"/>
            <a:ext cx="2635228" cy="84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Trempette de yogourt nature avec tranche de pain pita.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53608" y="11029546"/>
            <a:ext cx="2635228" cy="227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pommes et cannelle.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Pommes, œufs, cannelle, cassonade, margarine végane, farine.</a:t>
            </a:r>
            <a:endParaRPr lang="fr-CA" sz="2000" b="1" dirty="0"/>
          </a:p>
          <a:p>
            <a:endParaRPr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41729" y="11840634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Tartine à la confiture.</a:t>
            </a:r>
            <a:r>
              <a:rPr b="1"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90878" y="6710407"/>
            <a:ext cx="3011758" cy="1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Pâté chinois végane aux lentilles et légumes.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Lentilles vertes, oignons, ail, carottes, pois verts.</a:t>
            </a:r>
            <a:endParaRPr sz="2000" b="1" dirty="0"/>
          </a:p>
        </p:txBody>
      </p:sp>
      <p:sp>
        <p:nvSpPr>
          <p:cNvPr id="208" name="Rectangle 90"/>
          <p:cNvSpPr/>
          <p:nvPr/>
        </p:nvSpPr>
        <p:spPr>
          <a:xfrm>
            <a:off x="12089237" y="602778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301321" y="6408675"/>
            <a:ext cx="3011758" cy="2369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Poulet grillé sauce BBQ avec riz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 grillé sauce BBQ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Choux fleurs, carottes, brocolis.</a:t>
            </a:r>
            <a:endParaRPr sz="20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21345" y="6017720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47568" y="6191629"/>
            <a:ext cx="2635229" cy="270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Soupe au poisson et légumes avec tranche de pain </a:t>
            </a:r>
            <a:r>
              <a:rPr lang="fr-CA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naan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mariné.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soupe aux haricots rouges.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</a:t>
            </a:r>
            <a:r>
              <a:rPr lang="fr-CA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kale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pois verts, céleris, patates.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4" name="ZoneTexte 65"/>
          <p:cNvSpPr txBox="1"/>
          <p:nvPr/>
        </p:nvSpPr>
        <p:spPr>
          <a:xfrm>
            <a:off x="19530905" y="6894471"/>
            <a:ext cx="2635228" cy="122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Gratin TEX-MEX.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Fromage, orge, mais, brocolis, pois verts</a:t>
            </a:r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11 novembre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4300</TotalTime>
  <Words>200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2024-11-07T15:09:40Z</dcterms:modified>
</cp:coreProperties>
</file>