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7102475" cy="9037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FF"/>
          </a:solidFill>
        </a:fill>
      </a:tcStyle>
    </a:wholeTbl>
    <a:band2H>
      <a:tcTxStyle/>
      <a:tcStyle>
        <a:tcBdr/>
        <a:fill>
          <a:solidFill>
            <a:srgbClr val="E9E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F5CD"/>
          </a:solidFill>
        </a:fill>
      </a:tcStyle>
    </a:wholeTbl>
    <a:band2H>
      <a:tcTxStyle/>
      <a:tcStyle>
        <a:tcBdr/>
        <a:fill>
          <a:solidFill>
            <a:srgbClr val="E7F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7F6"/>
          </a:solidFill>
        </a:fill>
      </a:tcStyle>
    </a:wholeTbl>
    <a:band2H>
      <a:tcTxStyle/>
      <a:tcStyle>
        <a:tcBdr/>
        <a:fill>
          <a:solidFill>
            <a:srgbClr val="FFECF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140" y="-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dii Boujendar" userId="1fe66039b04c3f7c" providerId="LiveId" clId="{C92F1F12-4BF0-4184-9C53-69042BC64C2C}"/>
    <pc:docChg chg="modSld">
      <pc:chgData name="Wadii Boujendar" userId="1fe66039b04c3f7c" providerId="LiveId" clId="{C92F1F12-4BF0-4184-9C53-69042BC64C2C}" dt="2024-09-27T15:29:53.296" v="77" actId="20577"/>
      <pc:docMkLst>
        <pc:docMk/>
      </pc:docMkLst>
      <pc:sldChg chg="modSp mod">
        <pc:chgData name="Wadii Boujendar" userId="1fe66039b04c3f7c" providerId="LiveId" clId="{C92F1F12-4BF0-4184-9C53-69042BC64C2C}" dt="2024-09-27T15:29:53.296" v="77" actId="20577"/>
        <pc:sldMkLst>
          <pc:docMk/>
          <pc:sldMk cId="0" sldId="256"/>
        </pc:sldMkLst>
        <pc:spChg chg="mod">
          <ac:chgData name="Wadii Boujendar" userId="1fe66039b04c3f7c" providerId="LiveId" clId="{C92F1F12-4BF0-4184-9C53-69042BC64C2C}" dt="2024-09-23T13:42:26.114" v="17" actId="1076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4:27.874" v="53"/>
          <ac:spMkLst>
            <pc:docMk/>
            <pc:sldMk cId="0" sldId="256"/>
            <ac:spMk id="191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4:44.137" v="54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4:56.193" v="55"/>
          <ac:spMkLst>
            <pc:docMk/>
            <pc:sldMk cId="0" sldId="256"/>
            <ac:spMk id="195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2:39.401" v="18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3:07.462" v="20" actId="1076"/>
          <ac:spMkLst>
            <pc:docMk/>
            <pc:sldMk cId="0" sldId="256"/>
            <ac:spMk id="208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3:29.736" v="50" actId="20577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3:54.784" v="51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4:08.068" v="52"/>
          <ac:spMkLst>
            <pc:docMk/>
            <pc:sldMk cId="0" sldId="256"/>
            <ac:spMk id="214" creationId="{00000000-0000-0000-0000-000000000000}"/>
          </ac:spMkLst>
        </pc:spChg>
        <pc:spChg chg="mod">
          <ac:chgData name="Wadii Boujendar" userId="1fe66039b04c3f7c" providerId="LiveId" clId="{C92F1F12-4BF0-4184-9C53-69042BC64C2C}" dt="2024-09-27T15:29:53.296" v="77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  <pc:docChgLst>
    <pc:chgData name="Wadii Boujendar" userId="1fe66039b04c3f7c" providerId="LiveId" clId="{9641352A-A8B6-45EE-BF7B-7FB45D02FBA2}"/>
    <pc:docChg chg="custSel modSld">
      <pc:chgData name="Wadii Boujendar" userId="1fe66039b04c3f7c" providerId="LiveId" clId="{9641352A-A8B6-45EE-BF7B-7FB45D02FBA2}" dt="2024-11-06T17:16:45.443" v="114" actId="20577"/>
      <pc:docMkLst>
        <pc:docMk/>
      </pc:docMkLst>
      <pc:sldChg chg="modSp mod">
        <pc:chgData name="Wadii Boujendar" userId="1fe66039b04c3f7c" providerId="LiveId" clId="{9641352A-A8B6-45EE-BF7B-7FB45D02FBA2}" dt="2024-11-06T17:16:45.443" v="114" actId="20577"/>
        <pc:sldMkLst>
          <pc:docMk/>
          <pc:sldMk cId="0" sldId="256"/>
        </pc:sldMkLst>
        <pc:spChg chg="mod">
          <ac:chgData name="Wadii Boujendar" userId="1fe66039b04c3f7c" providerId="LiveId" clId="{9641352A-A8B6-45EE-BF7B-7FB45D02FBA2}" dt="2024-11-06T17:11:49.037" v="23" actId="20577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9641352A-A8B6-45EE-BF7B-7FB45D02FBA2}" dt="2024-11-06T17:11:54.323" v="24" actId="113"/>
          <ac:spMkLst>
            <pc:docMk/>
            <pc:sldMk cId="0" sldId="256"/>
            <ac:spMk id="189" creationId="{00000000-0000-0000-0000-000000000000}"/>
          </ac:spMkLst>
        </pc:spChg>
        <pc:spChg chg="mod">
          <ac:chgData name="Wadii Boujendar" userId="1fe66039b04c3f7c" providerId="LiveId" clId="{9641352A-A8B6-45EE-BF7B-7FB45D02FBA2}" dt="2024-11-06T17:12:04.257" v="26" actId="113"/>
          <ac:spMkLst>
            <pc:docMk/>
            <pc:sldMk cId="0" sldId="256"/>
            <ac:spMk id="191" creationId="{00000000-0000-0000-0000-000000000000}"/>
          </ac:spMkLst>
        </pc:spChg>
        <pc:spChg chg="mod">
          <ac:chgData name="Wadii Boujendar" userId="1fe66039b04c3f7c" providerId="LiveId" clId="{9641352A-A8B6-45EE-BF7B-7FB45D02FBA2}" dt="2024-11-06T17:12:49.354" v="88" actId="113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9641352A-A8B6-45EE-BF7B-7FB45D02FBA2}" dt="2024-11-06T17:13:16.908" v="89" actId="113"/>
          <ac:spMkLst>
            <pc:docMk/>
            <pc:sldMk cId="0" sldId="256"/>
            <ac:spMk id="195" creationId="{00000000-0000-0000-0000-000000000000}"/>
          </ac:spMkLst>
        </pc:spChg>
        <pc:spChg chg="mod">
          <ac:chgData name="Wadii Boujendar" userId="1fe66039b04c3f7c" providerId="LiveId" clId="{9641352A-A8B6-45EE-BF7B-7FB45D02FBA2}" dt="2024-11-06T17:14:33.325" v="98" actId="113"/>
          <ac:spMkLst>
            <pc:docMk/>
            <pc:sldMk cId="0" sldId="256"/>
            <ac:spMk id="197" creationId="{00000000-0000-0000-0000-000000000000}"/>
          </ac:spMkLst>
        </pc:spChg>
        <pc:spChg chg="mod">
          <ac:chgData name="Wadii Boujendar" userId="1fe66039b04c3f7c" providerId="LiveId" clId="{9641352A-A8B6-45EE-BF7B-7FB45D02FBA2}" dt="2024-11-06T17:13:51.228" v="94" actId="255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9641352A-A8B6-45EE-BF7B-7FB45D02FBA2}" dt="2024-11-06T17:15:01.630" v="100" actId="20577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9641352A-A8B6-45EE-BF7B-7FB45D02FBA2}" dt="2024-11-06T17:16:45.443" v="114" actId="20577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9641352A-A8B6-45EE-BF7B-7FB45D02FBA2}" dt="2024-11-06T17:14:06.146" v="97" actId="1076"/>
          <ac:spMkLst>
            <pc:docMk/>
            <pc:sldMk cId="0" sldId="256"/>
            <ac:spMk id="214" creationId="{00000000-0000-0000-0000-000000000000}"/>
          </ac:spMkLst>
        </pc:spChg>
        <pc:spChg chg="mod">
          <ac:chgData name="Wadii Boujendar" userId="1fe66039b04c3f7c" providerId="LiveId" clId="{9641352A-A8B6-45EE-BF7B-7FB45D02FBA2}" dt="2024-11-06T17:11:35.013" v="20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  <pc:docChgLst>
    <pc:chgData name="Wadii Boujendar" userId="1fe66039b04c3f7c" providerId="LiveId" clId="{A91BF28E-8E9E-4154-9DDC-9E326188222E}"/>
    <pc:docChg chg="custSel modSld">
      <pc:chgData name="Wadii Boujendar" userId="1fe66039b04c3f7c" providerId="LiveId" clId="{A91BF28E-8E9E-4154-9DDC-9E326188222E}" dt="2024-11-07T14:50:16.532" v="147" actId="1076"/>
      <pc:docMkLst>
        <pc:docMk/>
      </pc:docMkLst>
      <pc:sldChg chg="modSp mod">
        <pc:chgData name="Wadii Boujendar" userId="1fe66039b04c3f7c" providerId="LiveId" clId="{A91BF28E-8E9E-4154-9DDC-9E326188222E}" dt="2024-11-07T14:50:16.532" v="147" actId="1076"/>
        <pc:sldMkLst>
          <pc:docMk/>
          <pc:sldMk cId="0" sldId="256"/>
        </pc:sldMkLst>
        <pc:spChg chg="mod">
          <ac:chgData name="Wadii Boujendar" userId="1fe66039b04c3f7c" providerId="LiveId" clId="{A91BF28E-8E9E-4154-9DDC-9E326188222E}" dt="2024-11-07T14:49:44.255" v="98" actId="313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A91BF28E-8E9E-4154-9DDC-9E326188222E}" dt="2024-11-07T14:50:11.348" v="146" actId="1076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A91BF28E-8E9E-4154-9DDC-9E326188222E}" dt="2024-11-07T14:50:16.532" v="147" actId="1076"/>
          <ac:spMkLst>
            <pc:docMk/>
            <pc:sldMk cId="0" sldId="256"/>
            <ac:spMk id="214" creationId="{00000000-0000-0000-0000-000000000000}"/>
          </ac:spMkLst>
        </pc:spChg>
      </pc:sldChg>
    </pc:docChg>
  </pc:docChgLst>
  <pc:docChgLst>
    <pc:chgData name="Wadii Boujendar" userId="1fe66039b04c3f7c" providerId="LiveId" clId="{0960C72B-AB72-4DE4-9575-234B6E1FABB5}"/>
    <pc:docChg chg="modSld">
      <pc:chgData name="Wadii Boujendar" userId="1fe66039b04c3f7c" providerId="LiveId" clId="{0960C72B-AB72-4DE4-9575-234B6E1FABB5}" dt="2024-11-06T17:52:28.666" v="2" actId="20577"/>
      <pc:docMkLst>
        <pc:docMk/>
      </pc:docMkLst>
      <pc:sldChg chg="modSp mod">
        <pc:chgData name="Wadii Boujendar" userId="1fe66039b04c3f7c" providerId="LiveId" clId="{0960C72B-AB72-4DE4-9575-234B6E1FABB5}" dt="2024-11-06T17:52:28.666" v="2" actId="20577"/>
        <pc:sldMkLst>
          <pc:docMk/>
          <pc:sldMk cId="0" sldId="256"/>
        </pc:sldMkLst>
        <pc:spChg chg="mod">
          <ac:chgData name="Wadii Boujendar" userId="1fe66039b04c3f7c" providerId="LiveId" clId="{0960C72B-AB72-4DE4-9575-234B6E1FABB5}" dt="2024-11-06T17:52:28.666" v="2" actId="20577"/>
          <ac:spMkLst>
            <pc:docMk/>
            <pc:sldMk cId="0" sldId="256"/>
            <ac:spMk id="207" creationId="{00000000-0000-0000-0000-000000000000}"/>
          </ac:spMkLst>
        </pc:spChg>
      </pc:sldChg>
    </pc:docChg>
  </pc:docChgLst>
  <pc:docChgLst>
    <pc:chgData name="Wadii Boujendar" userId="1fe66039b04c3f7c" providerId="LiveId" clId="{710D01FA-581A-48BB-9731-D50856233CCA}"/>
    <pc:docChg chg="custSel modSld modNotesMaster">
      <pc:chgData name="Wadii Boujendar" userId="1fe66039b04c3f7c" providerId="LiveId" clId="{710D01FA-581A-48BB-9731-D50856233CCA}" dt="2024-10-23T16:09:38.120" v="876" actId="1076"/>
      <pc:docMkLst>
        <pc:docMk/>
      </pc:docMkLst>
      <pc:sldChg chg="modSp mod">
        <pc:chgData name="Wadii Boujendar" userId="1fe66039b04c3f7c" providerId="LiveId" clId="{710D01FA-581A-48BB-9731-D50856233CCA}" dt="2024-10-23T16:09:38.120" v="876" actId="1076"/>
        <pc:sldMkLst>
          <pc:docMk/>
          <pc:sldMk cId="0" sldId="256"/>
        </pc:sldMkLst>
        <pc:spChg chg="mod">
          <ac:chgData name="Wadii Boujendar" userId="1fe66039b04c3f7c" providerId="LiveId" clId="{710D01FA-581A-48BB-9731-D50856233CCA}" dt="2024-10-23T16:06:09.566" v="589" actId="1076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710D01FA-581A-48BB-9731-D50856233CCA}" dt="2024-10-23T16:08:17.300" v="758" actId="20577"/>
          <ac:spMkLst>
            <pc:docMk/>
            <pc:sldMk cId="0" sldId="256"/>
            <ac:spMk id="189" creationId="{00000000-0000-0000-0000-000000000000}"/>
          </ac:spMkLst>
        </pc:spChg>
        <pc:spChg chg="mod">
          <ac:chgData name="Wadii Boujendar" userId="1fe66039b04c3f7c" providerId="LiveId" clId="{710D01FA-581A-48BB-9731-D50856233CCA}" dt="2024-10-23T16:08:50.132" v="769" actId="1076"/>
          <ac:spMkLst>
            <pc:docMk/>
            <pc:sldMk cId="0" sldId="256"/>
            <ac:spMk id="191" creationId="{00000000-0000-0000-0000-000000000000}"/>
          </ac:spMkLst>
        </pc:spChg>
        <pc:spChg chg="mod">
          <ac:chgData name="Wadii Boujendar" userId="1fe66039b04c3f7c" providerId="LiveId" clId="{710D01FA-581A-48BB-9731-D50856233CCA}" dt="2024-10-23T16:09:38.120" v="876" actId="1076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710D01FA-581A-48BB-9731-D50856233CCA}" dt="2024-10-06T15:38:52.928" v="249" actId="255"/>
          <ac:spMkLst>
            <pc:docMk/>
            <pc:sldMk cId="0" sldId="256"/>
            <ac:spMk id="195" creationId="{00000000-0000-0000-0000-000000000000}"/>
          </ac:spMkLst>
        </pc:spChg>
        <pc:spChg chg="mod">
          <ac:chgData name="Wadii Boujendar" userId="1fe66039b04c3f7c" providerId="LiveId" clId="{710D01FA-581A-48BB-9731-D50856233CCA}" dt="2024-10-06T15:39:55.790" v="360" actId="20577"/>
          <ac:spMkLst>
            <pc:docMk/>
            <pc:sldMk cId="0" sldId="256"/>
            <ac:spMk id="197" creationId="{00000000-0000-0000-0000-000000000000}"/>
          </ac:spMkLst>
        </pc:spChg>
        <pc:spChg chg="mod">
          <ac:chgData name="Wadii Boujendar" userId="1fe66039b04c3f7c" providerId="LiveId" clId="{710D01FA-581A-48BB-9731-D50856233CCA}" dt="2024-10-15T13:01:22.390" v="530" actId="20577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710D01FA-581A-48BB-9731-D50856233CCA}" dt="2024-10-15T13:01:47.733" v="578" actId="20577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710D01FA-581A-48BB-9731-D50856233CCA}" dt="2024-10-23T16:08:07.538" v="748" actId="20577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710D01FA-581A-48BB-9731-D50856233CCA}" dt="2024-10-06T15:42:02.225" v="504" actId="1076"/>
          <ac:spMkLst>
            <pc:docMk/>
            <pc:sldMk cId="0" sldId="256"/>
            <ac:spMk id="21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539750" y="677863"/>
            <a:ext cx="6022975" cy="338931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46997" y="4292878"/>
            <a:ext cx="5208482" cy="40669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de présentatio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présentation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252671" y="10353078"/>
            <a:ext cx="20691419" cy="567948"/>
          </a:xfrm>
          <a:prstGeom prst="rect">
            <a:avLst/>
          </a:prstGeom>
        </p:spPr>
        <p:txBody>
          <a:bodyPr/>
          <a:lstStyle>
            <a:lvl1pPr>
              <a:defRPr sz="2800" spc="-84"/>
            </a:lvl1pPr>
            <a:lvl2pPr>
              <a:defRPr sz="2800" spc="-84"/>
            </a:lvl2pPr>
            <a:lvl3pPr>
              <a:defRPr sz="2800" spc="-84"/>
            </a:lvl3pPr>
            <a:lvl4pPr>
              <a:defRPr sz="2800" spc="-84"/>
            </a:lvl4pPr>
            <a:lvl5pPr>
              <a:defRPr sz="2800" spc="-84"/>
            </a:lvl5pPr>
          </a:lstStyle>
          <a:p>
            <a:r>
              <a:t>Attribution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2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439912" y="4332885"/>
            <a:ext cx="21504176" cy="5497471"/>
          </a:xfrm>
          <a:prstGeom prst="rect">
            <a:avLst/>
          </a:prstGeom>
        </p:spPr>
        <p:txBody>
          <a:bodyPr anchor="b"/>
          <a:lstStyle/>
          <a:p>
            <a:pPr lvl="4" indent="3106958" defTabSz="731341">
              <a:lnSpc>
                <a:spcPct val="70000"/>
              </a:lnSpc>
              <a:defRPr sz="8300" b="1" i="1" spc="-399">
                <a:latin typeface="Graphik"/>
                <a:ea typeface="Graphik"/>
                <a:cs typeface="Graphik"/>
                <a:sym typeface="Graphik"/>
              </a:defRPr>
            </a:pPr>
            <a:r>
              <a:t>« Citation intéressante »
</a:t>
            </a:r>
          </a:p>
        </p:txBody>
      </p:sp>
      <p:sp>
        <p:nvSpPr>
          <p:cNvPr id="1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ersonne portant un jean bleu et une veste en jean devant un mur rouge et violet uni"/>
          <p:cNvSpPr>
            <a:spLocks noGrp="1"/>
          </p:cNvSpPr>
          <p:nvPr>
            <p:ph type="pic" idx="21"/>
          </p:nvPr>
        </p:nvSpPr>
        <p:spPr>
          <a:xfrm>
            <a:off x="0" y="-1266000"/>
            <a:ext cx="24384000" cy="16248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19200" y="4048125"/>
            <a:ext cx="21945600" cy="5930900"/>
          </a:xfrm>
          <a:prstGeom prst="rect">
            <a:avLst/>
          </a:prstGeom>
        </p:spPr>
        <p:txBody>
          <a:bodyPr anchor="ctr"/>
          <a:lstStyle>
            <a:lvl1pPr marL="431800" indent="-431800" defTabSz="825500">
              <a:defRPr sz="14000" b="0" spc="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13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2334623"/>
            <a:ext cx="21945600" cy="761225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  <a:lvl2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2pPr>
            <a:lvl3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3pPr>
            <a:lvl4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4pPr>
            <a:lvl5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4" name="Détails des fait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199" y="9779000"/>
            <a:ext cx="21945602" cy="62992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 sz="3200" spc="-1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Détails des faits</a:t>
            </a:r>
          </a:p>
        </p:txBody>
      </p:sp>
      <p:sp>
        <p:nvSpPr>
          <p:cNvPr id="14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</a:t>
            </a:r>
          </a:p>
        </p:txBody>
      </p:sp>
      <p:sp>
        <p:nvSpPr>
          <p:cNvPr id="2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4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7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25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2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3707" y="12981031"/>
            <a:ext cx="361189" cy="4041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Texte niveau 1…"/>
          <p:cNvSpPr txBox="1">
            <a:spLocks noGrp="1"/>
          </p:cNvSpPr>
          <p:nvPr>
            <p:ph type="body" idx="21" hasCustomPrompt="1"/>
          </p:nvPr>
        </p:nvSpPr>
        <p:spPr>
          <a:xfrm>
            <a:off x="1295400" y="5270498"/>
            <a:ext cx="21869400" cy="7135319"/>
          </a:xfrm>
          <a:prstGeom prst="rect">
            <a:avLst/>
          </a:prstGeom>
        </p:spPr>
        <p:txBody>
          <a:bodyPr numCol="2" spcCol="1093469"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3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ersonne portant un haut bleu et affichant un grand sourire devant un mur bleu"/>
          <p:cNvSpPr>
            <a:spLocks noGrp="1"/>
          </p:cNvSpPr>
          <p:nvPr>
            <p:ph type="pic" idx="21"/>
          </p:nvPr>
        </p:nvSpPr>
        <p:spPr>
          <a:xfrm>
            <a:off x="10236489" y="-3"/>
            <a:ext cx="20561460" cy="13716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5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  <a:lvl2pPr>
              <a:spcBef>
                <a:spcPts val="3300"/>
              </a:spcBef>
              <a:defRPr sz="4000" cap="none" spc="0"/>
            </a:lvl2pPr>
            <a:lvl3pPr>
              <a:spcBef>
                <a:spcPts val="3300"/>
              </a:spcBef>
              <a:defRPr sz="4000" cap="none" spc="0"/>
            </a:lvl3pPr>
            <a:lvl4pPr>
              <a:spcBef>
                <a:spcPts val="3300"/>
              </a:spcBef>
              <a:defRPr sz="4000" cap="none" spc="0"/>
            </a:lvl4pPr>
            <a:lvl5pPr>
              <a:spcBef>
                <a:spcPts val="3300"/>
              </a:spcBef>
              <a:defRPr sz="4000" cap="none" spc="0"/>
            </a:lvl5pPr>
          </a:lstStyle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rgbClr val="27BA2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7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1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et date</a:t>
            </a:r>
          </a:p>
        </p:txBody>
      </p:sp>
      <p:sp>
        <p:nvSpPr>
          <p:cNvPr id="48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49" name="Sous-titre de la diapositiv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95397" y="4092573"/>
            <a:ext cx="11442707" cy="678376"/>
          </a:xfrm>
          <a:prstGeom prst="rect">
            <a:avLst/>
          </a:prstGeom>
        </p:spPr>
        <p:txBody>
          <a:bodyPr/>
          <a:lstStyle>
            <a:lvl1pPr defTabSz="566673">
              <a:defRPr sz="3300" spc="-200"/>
            </a:lvl1pPr>
          </a:lstStyle>
          <a:p>
            <a:r>
              <a:t>Sous-titre de la diapositive</a:t>
            </a:r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8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Titre de section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uniqu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 </a:t>
            </a:r>
          </a:p>
        </p:txBody>
      </p:sp>
      <p:sp>
        <p:nvSpPr>
          <p:cNvPr id="6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7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8" name="Agenda - sous-titr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Agenda - sous-titre</a:t>
            </a:r>
          </a:p>
        </p:txBody>
      </p:sp>
      <p:sp>
        <p:nvSpPr>
          <p:cNvPr id="79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1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Points à l’ordre du jour</a:t>
            </a:r>
          </a:p>
        </p:txBody>
      </p:sp>
      <p:sp>
        <p:nvSpPr>
          <p:cNvPr id="8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2" name="Agenda - titr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Agenda - titre</a:t>
            </a:r>
          </a:p>
        </p:txBody>
      </p:sp>
      <p:sp>
        <p:nvSpPr>
          <p:cNvPr id="8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5" y="4927600"/>
            <a:ext cx="21863649" cy="3853768"/>
          </a:xfrm>
          <a:prstGeom prst="rect">
            <a:avLst/>
          </a:prstGeom>
        </p:spPr>
        <p:txBody>
          <a:bodyPr anchor="ctr"/>
          <a:lstStyle>
            <a:lvl1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1pPr>
            <a:lvl2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2pPr>
            <a:lvl3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3pPr>
            <a:lvl4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4pPr>
            <a:lvl5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8117284"/>
            <a:ext cx="21869400" cy="592459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z="2900" spc="-88"/>
            </a:lvl1pPr>
            <a:lvl2pPr algn="ctr" defTabSz="490727">
              <a:spcBef>
                <a:spcPts val="2600"/>
              </a:spcBef>
              <a:defRPr sz="2900" spc="-88"/>
            </a:lvl2pPr>
            <a:lvl3pPr algn="ctr" defTabSz="490727">
              <a:spcBef>
                <a:spcPts val="2600"/>
              </a:spcBef>
              <a:defRPr sz="2900" spc="-88"/>
            </a:lvl3pPr>
            <a:lvl4pPr algn="ctr" defTabSz="490727">
              <a:spcBef>
                <a:spcPts val="2600"/>
              </a:spcBef>
              <a:defRPr sz="2900" spc="-88"/>
            </a:lvl4pPr>
            <a:lvl5pPr algn="ctr" defTabSz="490727">
              <a:spcBef>
                <a:spcPts val="2600"/>
              </a:spcBef>
              <a:defRPr sz="2900" spc="-88"/>
            </a:lvl5pPr>
          </a:lstStyle>
          <a:p>
            <a:r>
              <a:t>Détails des faits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95400" y="3587041"/>
            <a:ext cx="21869400" cy="4730172"/>
          </a:xfrm>
          <a:prstGeom prst="rect">
            <a:avLst/>
          </a:prstGeom>
        </p:spPr>
        <p:txBody>
          <a:bodyPr anchor="b"/>
          <a:lstStyle/>
          <a:p>
            <a:pPr lvl="4" indent="2523743" algn="ctr" defTabSz="264159">
              <a:lnSpc>
                <a:spcPct val="70000"/>
              </a:lnSpc>
              <a:defRPr sz="7100" b="1" spc="-200">
                <a:latin typeface="Graphik"/>
                <a:ea typeface="Graphik"/>
                <a:cs typeface="Graphik"/>
                <a:sym typeface="Graphik"/>
              </a:defRPr>
            </a:pPr>
            <a:r>
              <a:t>100 %
</a:t>
            </a:r>
          </a:p>
        </p:txBody>
      </p:sp>
      <p:sp>
        <p:nvSpPr>
          <p:cNvPr id="10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98349" y="4384675"/>
            <a:ext cx="21869402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Titre de présentation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98349" y="9268776"/>
            <a:ext cx="21869402" cy="1402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3">
              <a:lnSpc>
                <a:spcPct val="100000"/>
              </a:lnSpc>
              <a:spcBef>
                <a:spcPts val="0"/>
              </a:spcBef>
              <a:tabLst/>
              <a:defRPr sz="1800" spc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52"/>
          <p:cNvSpPr/>
          <p:nvPr/>
        </p:nvSpPr>
        <p:spPr>
          <a:xfrm>
            <a:off x="4978949" y="2535480"/>
            <a:ext cx="3351178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Lundi</a:t>
            </a:r>
          </a:p>
        </p:txBody>
      </p:sp>
      <p:sp>
        <p:nvSpPr>
          <p:cNvPr id="155" name="Rectangle 54"/>
          <p:cNvSpPr/>
          <p:nvPr/>
        </p:nvSpPr>
        <p:spPr>
          <a:xfrm>
            <a:off x="1492049" y="3501738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6" name="Rectangle 56"/>
          <p:cNvSpPr/>
          <p:nvPr/>
        </p:nvSpPr>
        <p:spPr>
          <a:xfrm>
            <a:off x="1483052" y="5980124"/>
            <a:ext cx="3308554" cy="2983469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7" name="Rectangle 57"/>
          <p:cNvSpPr/>
          <p:nvPr/>
        </p:nvSpPr>
        <p:spPr>
          <a:xfrm>
            <a:off x="1492049" y="9188574"/>
            <a:ext cx="3308554" cy="1343387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8" name="Rectangle 59"/>
          <p:cNvSpPr/>
          <p:nvPr/>
        </p:nvSpPr>
        <p:spPr>
          <a:xfrm>
            <a:off x="8544997" y="2577617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Mardi</a:t>
            </a:r>
          </a:p>
        </p:txBody>
      </p:sp>
      <p:sp>
        <p:nvSpPr>
          <p:cNvPr id="159" name="Rectangle 60"/>
          <p:cNvSpPr/>
          <p:nvPr/>
        </p:nvSpPr>
        <p:spPr>
          <a:xfrm>
            <a:off x="12056165" y="2578180"/>
            <a:ext cx="3385769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Mercredi</a:t>
            </a:r>
          </a:p>
        </p:txBody>
      </p:sp>
      <p:sp>
        <p:nvSpPr>
          <p:cNvPr id="160" name="Rectangle 61"/>
          <p:cNvSpPr/>
          <p:nvPr/>
        </p:nvSpPr>
        <p:spPr>
          <a:xfrm>
            <a:off x="15589595" y="2535480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Jeudi</a:t>
            </a:r>
          </a:p>
        </p:txBody>
      </p:sp>
      <p:sp>
        <p:nvSpPr>
          <p:cNvPr id="161" name="Rectangle 63"/>
          <p:cNvSpPr/>
          <p:nvPr/>
        </p:nvSpPr>
        <p:spPr>
          <a:xfrm>
            <a:off x="19155643" y="2577617"/>
            <a:ext cx="3385752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Vendredi</a:t>
            </a:r>
          </a:p>
        </p:txBody>
      </p:sp>
      <p:sp>
        <p:nvSpPr>
          <p:cNvPr id="162" name="Rectangle 64"/>
          <p:cNvSpPr/>
          <p:nvPr/>
        </p:nvSpPr>
        <p:spPr>
          <a:xfrm>
            <a:off x="5038988" y="3511417"/>
            <a:ext cx="3340867" cy="2234048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3" name="ZoneTexte 65"/>
          <p:cNvSpPr txBox="1"/>
          <p:nvPr/>
        </p:nvSpPr>
        <p:spPr>
          <a:xfrm>
            <a:off x="5377774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4" name="Rectangle 74"/>
          <p:cNvSpPr/>
          <p:nvPr/>
        </p:nvSpPr>
        <p:spPr>
          <a:xfrm>
            <a:off x="5056685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5" name="Rectangle 90"/>
          <p:cNvSpPr/>
          <p:nvPr/>
        </p:nvSpPr>
        <p:spPr>
          <a:xfrm>
            <a:off x="5051530" y="6038024"/>
            <a:ext cx="3351175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6" name="Rectangle 91"/>
          <p:cNvSpPr/>
          <p:nvPr/>
        </p:nvSpPr>
        <p:spPr>
          <a:xfrm>
            <a:off x="5061841" y="9207196"/>
            <a:ext cx="3340864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7" name="ZoneTexte 92"/>
          <p:cNvSpPr txBox="1"/>
          <p:nvPr/>
        </p:nvSpPr>
        <p:spPr>
          <a:xfrm>
            <a:off x="5106162" y="6508510"/>
            <a:ext cx="3011758" cy="1987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paghetti sauce fromagère et légumes.</a:t>
            </a:r>
          </a:p>
          <a:p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Tomates, oignons, ail, carottes, céleris, basilic</a:t>
            </a:r>
            <a:r>
              <a:rPr lang="fr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fr-CA" sz="2000" dirty="0"/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dirty="0"/>
              <a:t> </a:t>
            </a:r>
          </a:p>
        </p:txBody>
      </p:sp>
      <p:sp>
        <p:nvSpPr>
          <p:cNvPr id="168" name="ZoneTexte 93"/>
          <p:cNvSpPr txBox="1"/>
          <p:nvPr/>
        </p:nvSpPr>
        <p:spPr>
          <a:xfrm>
            <a:off x="5377774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9" name="Rectangle 94"/>
          <p:cNvSpPr/>
          <p:nvPr/>
        </p:nvSpPr>
        <p:spPr>
          <a:xfrm>
            <a:off x="8563209" y="920970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0" name="ZoneTexte 95"/>
          <p:cNvSpPr txBox="1"/>
          <p:nvPr/>
        </p:nvSpPr>
        <p:spPr>
          <a:xfrm>
            <a:off x="8879143" y="9536680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grpSp>
        <p:nvGrpSpPr>
          <p:cNvPr id="173" name="Rectangle 96"/>
          <p:cNvGrpSpPr/>
          <p:nvPr/>
        </p:nvGrpSpPr>
        <p:grpSpPr>
          <a:xfrm>
            <a:off x="12077995" y="9207196"/>
            <a:ext cx="3340866" cy="1340561"/>
            <a:chOff x="0" y="0"/>
            <a:chExt cx="3340865" cy="1340560"/>
          </a:xfrm>
        </p:grpSpPr>
        <p:sp>
          <p:nvSpPr>
            <p:cNvPr id="171" name="Rectangle"/>
            <p:cNvSpPr/>
            <p:nvPr/>
          </p:nvSpPr>
          <p:spPr>
            <a:xfrm>
              <a:off x="-1" y="-1"/>
              <a:ext cx="3340867" cy="1340562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pPr>
              <a:endParaRPr/>
            </a:p>
          </p:txBody>
        </p:sp>
        <p:sp>
          <p:nvSpPr>
            <p:cNvPr id="172" name="."/>
            <p:cNvSpPr txBox="1"/>
            <p:nvPr/>
          </p:nvSpPr>
          <p:spPr>
            <a:xfrm>
              <a:off x="31749" y="436727"/>
              <a:ext cx="3277367" cy="467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lvl1pPr>
            </a:lstStyle>
            <a:p>
              <a:r>
                <a:t>.</a:t>
              </a:r>
            </a:p>
          </p:txBody>
        </p:sp>
      </p:grpSp>
      <p:sp>
        <p:nvSpPr>
          <p:cNvPr id="174" name="ZoneTexte 97"/>
          <p:cNvSpPr txBox="1"/>
          <p:nvPr/>
        </p:nvSpPr>
        <p:spPr>
          <a:xfrm>
            <a:off x="12393927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5" name="Rectangle 98"/>
          <p:cNvSpPr/>
          <p:nvPr/>
        </p:nvSpPr>
        <p:spPr>
          <a:xfrm>
            <a:off x="15645113" y="920719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6" name="ZoneTexte 99"/>
          <p:cNvSpPr txBox="1"/>
          <p:nvPr/>
        </p:nvSpPr>
        <p:spPr>
          <a:xfrm>
            <a:off x="15961047" y="9534172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7" name="Rectangle 100"/>
          <p:cNvSpPr/>
          <p:nvPr/>
        </p:nvSpPr>
        <p:spPr>
          <a:xfrm>
            <a:off x="19178086" y="9189987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8" name="ZoneTexte 101"/>
          <p:cNvSpPr txBox="1"/>
          <p:nvPr/>
        </p:nvSpPr>
        <p:spPr>
          <a:xfrm>
            <a:off x="19494019" y="9518289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9" name="ZoneTexte 123"/>
          <p:cNvSpPr txBox="1"/>
          <p:nvPr/>
        </p:nvSpPr>
        <p:spPr>
          <a:xfrm>
            <a:off x="1863485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AM</a:t>
            </a:r>
          </a:p>
        </p:txBody>
      </p:sp>
      <p:sp>
        <p:nvSpPr>
          <p:cNvPr id="180" name="ZoneTexte 127"/>
          <p:cNvSpPr txBox="1"/>
          <p:nvPr/>
        </p:nvSpPr>
        <p:spPr>
          <a:xfrm>
            <a:off x="1837352" y="9530448"/>
            <a:ext cx="2635229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Dessert</a:t>
            </a:r>
          </a:p>
        </p:txBody>
      </p:sp>
      <p:sp>
        <p:nvSpPr>
          <p:cNvPr id="181" name="ZoneTexte 128"/>
          <p:cNvSpPr txBox="1"/>
          <p:nvPr/>
        </p:nvSpPr>
        <p:spPr>
          <a:xfrm>
            <a:off x="1819715" y="7124828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Dîner</a:t>
            </a:r>
          </a:p>
        </p:txBody>
      </p:sp>
      <p:pic>
        <p:nvPicPr>
          <p:cNvPr id="182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70645" y="4395716"/>
            <a:ext cx="445642" cy="445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338971" y="11117005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23434436" y="5462284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23144331" y="12527171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23253935" y="8793574"/>
            <a:ext cx="411609" cy="411609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ctangle 54"/>
          <p:cNvSpPr/>
          <p:nvPr/>
        </p:nvSpPr>
        <p:spPr>
          <a:xfrm>
            <a:off x="1483052" y="10797605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88" name="ZoneTexte 123"/>
          <p:cNvSpPr txBox="1"/>
          <p:nvPr/>
        </p:nvSpPr>
        <p:spPr>
          <a:xfrm>
            <a:off x="1863485" y="11577277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PM</a:t>
            </a:r>
          </a:p>
        </p:txBody>
      </p:sp>
      <p:sp>
        <p:nvSpPr>
          <p:cNvPr id="189" name="ZoneTexte 65"/>
          <p:cNvSpPr txBox="1"/>
          <p:nvPr/>
        </p:nvSpPr>
        <p:spPr>
          <a:xfrm>
            <a:off x="5409503" y="11731499"/>
            <a:ext cx="2635229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rPr lang="fr-CA" b="1" dirty="0"/>
              <a:t>Céréales.</a:t>
            </a:r>
            <a:endParaRPr b="1" dirty="0"/>
          </a:p>
        </p:txBody>
      </p:sp>
      <p:sp>
        <p:nvSpPr>
          <p:cNvPr id="190" name="Rectangle 74"/>
          <p:cNvSpPr/>
          <p:nvPr/>
        </p:nvSpPr>
        <p:spPr>
          <a:xfrm>
            <a:off x="8563209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1" name="ZoneTexte 65"/>
          <p:cNvSpPr txBox="1"/>
          <p:nvPr/>
        </p:nvSpPr>
        <p:spPr>
          <a:xfrm>
            <a:off x="8879143" y="11019988"/>
            <a:ext cx="2635228" cy="1927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 Muffins</a:t>
            </a: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multigrains.</a:t>
            </a: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Graine de citrouille, graine de chia, graine de tournesol</a:t>
            </a:r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huile, vanille, farine.</a:t>
            </a:r>
            <a:endParaRPr lang="fr-CA" sz="2000" b="1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dirty="0"/>
              <a:t>.</a:t>
            </a:r>
            <a:endParaRPr sz="2000" dirty="0"/>
          </a:p>
        </p:txBody>
      </p:sp>
      <p:sp>
        <p:nvSpPr>
          <p:cNvPr id="192" name="Rectangle 74"/>
          <p:cNvSpPr/>
          <p:nvPr/>
        </p:nvSpPr>
        <p:spPr>
          <a:xfrm>
            <a:off x="12078616" y="10814032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3" name="ZoneTexte 65"/>
          <p:cNvSpPr txBox="1"/>
          <p:nvPr/>
        </p:nvSpPr>
        <p:spPr>
          <a:xfrm>
            <a:off x="12464454" y="11474952"/>
            <a:ext cx="2635228" cy="898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sz="2000" b="1" dirty="0"/>
              <a:t>Humus maison avec craquelins.</a:t>
            </a:r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sz="2000" b="1" dirty="0"/>
              <a:t>Pois chiches, ail, citron.</a:t>
            </a:r>
            <a:endParaRPr sz="2000" b="1" dirty="0"/>
          </a:p>
        </p:txBody>
      </p:sp>
      <p:sp>
        <p:nvSpPr>
          <p:cNvPr id="194" name="Rectangle 74"/>
          <p:cNvSpPr/>
          <p:nvPr/>
        </p:nvSpPr>
        <p:spPr>
          <a:xfrm>
            <a:off x="15645113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5" name="ZoneTexte 65"/>
          <p:cNvSpPr txBox="1"/>
          <p:nvPr/>
        </p:nvSpPr>
        <p:spPr>
          <a:xfrm>
            <a:off x="15997932" y="11596973"/>
            <a:ext cx="2635228" cy="407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Compote de pommes</a:t>
            </a:r>
            <a:endParaRPr sz="2000" b="1" dirty="0"/>
          </a:p>
        </p:txBody>
      </p:sp>
      <p:sp>
        <p:nvSpPr>
          <p:cNvPr id="196" name="Rectangle 74"/>
          <p:cNvSpPr/>
          <p:nvPr/>
        </p:nvSpPr>
        <p:spPr>
          <a:xfrm>
            <a:off x="19211608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7" name="ZoneTexte 65"/>
          <p:cNvSpPr txBox="1"/>
          <p:nvPr/>
        </p:nvSpPr>
        <p:spPr>
          <a:xfrm>
            <a:off x="19564429" y="11064651"/>
            <a:ext cx="2635227" cy="1688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b="1" dirty="0"/>
              <a:t>Biscuits pépites de chocolat.</a:t>
            </a:r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b="1" dirty="0"/>
              <a:t>Chocolat noire, banane, mélasse, farine, margarine, huile</a:t>
            </a:r>
            <a:r>
              <a:rPr lang="fr-CA" dirty="0"/>
              <a:t>.</a:t>
            </a:r>
            <a:endParaRPr dirty="0"/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/>
              <a:t> </a:t>
            </a:r>
          </a:p>
        </p:txBody>
      </p:sp>
      <p:sp>
        <p:nvSpPr>
          <p:cNvPr id="198" name="Rectangle 74"/>
          <p:cNvSpPr/>
          <p:nvPr/>
        </p:nvSpPr>
        <p:spPr>
          <a:xfrm>
            <a:off x="8550154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9" name="ZoneTexte 65"/>
          <p:cNvSpPr txBox="1"/>
          <p:nvPr/>
        </p:nvSpPr>
        <p:spPr>
          <a:xfrm>
            <a:off x="8902972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0" name="Rectangle 74"/>
          <p:cNvSpPr/>
          <p:nvPr/>
        </p:nvSpPr>
        <p:spPr>
          <a:xfrm>
            <a:off x="12078616" y="3533488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1" name="ZoneTexte 65"/>
          <p:cNvSpPr txBox="1"/>
          <p:nvPr/>
        </p:nvSpPr>
        <p:spPr>
          <a:xfrm>
            <a:off x="12431435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2" name="Rectangle 74"/>
          <p:cNvSpPr/>
          <p:nvPr/>
        </p:nvSpPr>
        <p:spPr>
          <a:xfrm>
            <a:off x="15621345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3" name="ZoneTexte 65"/>
          <p:cNvSpPr txBox="1"/>
          <p:nvPr/>
        </p:nvSpPr>
        <p:spPr>
          <a:xfrm>
            <a:off x="15974164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4" name="Rectangle 74"/>
          <p:cNvSpPr/>
          <p:nvPr/>
        </p:nvSpPr>
        <p:spPr>
          <a:xfrm>
            <a:off x="19211608" y="3555310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5" name="ZoneTexte 65"/>
          <p:cNvSpPr txBox="1"/>
          <p:nvPr/>
        </p:nvSpPr>
        <p:spPr>
          <a:xfrm>
            <a:off x="19564429" y="4303235"/>
            <a:ext cx="2635227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6" name="Rectangle 90"/>
          <p:cNvSpPr/>
          <p:nvPr/>
        </p:nvSpPr>
        <p:spPr>
          <a:xfrm>
            <a:off x="8573003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7" name="ZoneTexte 92"/>
          <p:cNvSpPr txBox="1"/>
          <p:nvPr/>
        </p:nvSpPr>
        <p:spPr>
          <a:xfrm>
            <a:off x="8690878" y="6465700"/>
            <a:ext cx="3011758" cy="1904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Curry de tofu et légumes avec </a:t>
            </a: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riz.</a:t>
            </a: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Tofu, oignons</a:t>
            </a:r>
            <a:r>
              <a:rPr lang="fr-C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ail, </a:t>
            </a:r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tomates</a:t>
            </a:r>
            <a:r>
              <a:rPr lang="fr-C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patates </a:t>
            </a:r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douces, choux fleurs, brocolis, carottes, lait de noix de coco.</a:t>
            </a:r>
            <a:endParaRPr sz="2000" b="1" dirty="0"/>
          </a:p>
        </p:txBody>
      </p:sp>
      <p:sp>
        <p:nvSpPr>
          <p:cNvPr id="208" name="Rectangle 90"/>
          <p:cNvSpPr/>
          <p:nvPr/>
        </p:nvSpPr>
        <p:spPr>
          <a:xfrm>
            <a:off x="12106480" y="6069995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9" name="ZoneTexte 92"/>
          <p:cNvSpPr txBox="1"/>
          <p:nvPr/>
        </p:nvSpPr>
        <p:spPr>
          <a:xfrm>
            <a:off x="12241039" y="6269518"/>
            <a:ext cx="3011758" cy="2553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Filet de poisson sauce rosée avec couscous</a:t>
            </a: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légumes.</a:t>
            </a: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Végé : tofu grillé sauce Alfredo avec pates et légumes.</a:t>
            </a:r>
          </a:p>
          <a:p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Ail, pois verts, haricots verts, mais, poivrons. </a:t>
            </a:r>
            <a:endParaRPr sz="2000" b="1" dirty="0"/>
          </a:p>
        </p:txBody>
      </p:sp>
      <p:sp>
        <p:nvSpPr>
          <p:cNvPr id="210" name="Rectangle 90"/>
          <p:cNvSpPr/>
          <p:nvPr/>
        </p:nvSpPr>
        <p:spPr>
          <a:xfrm>
            <a:off x="15639958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1" name="Rectangle 90"/>
          <p:cNvSpPr/>
          <p:nvPr/>
        </p:nvSpPr>
        <p:spPr>
          <a:xfrm>
            <a:off x="19206454" y="6029373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2" name="Rectangle 90"/>
          <p:cNvSpPr/>
          <p:nvPr/>
        </p:nvSpPr>
        <p:spPr>
          <a:xfrm>
            <a:off x="15639958" y="603802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15000"/>
              </a:lnSpc>
              <a:spcBef>
                <a:spcPts val="10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3" name="ZoneTexte 65"/>
          <p:cNvSpPr txBox="1"/>
          <p:nvPr/>
        </p:nvSpPr>
        <p:spPr>
          <a:xfrm>
            <a:off x="15997931" y="6309888"/>
            <a:ext cx="2635229" cy="2215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Casserole de lentilles vertes style tajine avec </a:t>
            </a: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burghul</a:t>
            </a: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légumes.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Lentilles, oignons, ail, coriandre, tomates, carottes, brocolis.</a:t>
            </a:r>
            <a:endParaRPr sz="2000" b="1" dirty="0"/>
          </a:p>
        </p:txBody>
      </p:sp>
      <p:sp>
        <p:nvSpPr>
          <p:cNvPr id="214" name="ZoneTexte 65"/>
          <p:cNvSpPr txBox="1"/>
          <p:nvPr/>
        </p:nvSpPr>
        <p:spPr>
          <a:xfrm>
            <a:off x="19494019" y="6673330"/>
            <a:ext cx="2635228" cy="1657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Crème de légumes et tofu avec pain.</a:t>
            </a:r>
          </a:p>
          <a:p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Patates, céleris, poireaux, céleris rave, navets.</a:t>
            </a:r>
            <a:endParaRPr sz="2000" b="1" dirty="0"/>
          </a:p>
        </p:txBody>
      </p:sp>
      <p:sp>
        <p:nvSpPr>
          <p:cNvPr id="215" name="ZoneTexte 49"/>
          <p:cNvSpPr txBox="1"/>
          <p:nvPr/>
        </p:nvSpPr>
        <p:spPr>
          <a:xfrm>
            <a:off x="8517613" y="1365486"/>
            <a:ext cx="7431315" cy="6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400">
                <a:solidFill>
                  <a:srgbClr val="4F0E30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 err="1"/>
              <a:t>Semaine</a:t>
            </a:r>
            <a:r>
              <a:rPr lang="fr-CA" dirty="0"/>
              <a:t> 25 novembre</a:t>
            </a:r>
            <a:r>
              <a:rPr dirty="0"/>
              <a:t>.</a:t>
            </a:r>
          </a:p>
        </p:txBody>
      </p:sp>
      <p:pic>
        <p:nvPicPr>
          <p:cNvPr id="21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3632151" y="1855446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040216" y="1024690"/>
            <a:ext cx="550196" cy="550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1190562" y="1096587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11322282" y="597062"/>
            <a:ext cx="460146" cy="460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926008">
            <a:off x="19308674" y="1646496"/>
            <a:ext cx="444703" cy="44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16258009" y="824484"/>
            <a:ext cx="550900" cy="55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301" y="508965"/>
            <a:ext cx="3241310" cy="1581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8552</TotalTime>
  <Words>214</Words>
  <Application>Microsoft Office PowerPoint</Application>
  <PresentationFormat>Custom</PresentationFormat>
  <Paragraphs>43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Druk Medium</vt:lpstr>
      <vt:lpstr>Graphik</vt:lpstr>
      <vt:lpstr>Graphik Medium</vt:lpstr>
      <vt:lpstr>Graphik Semibold</vt:lpstr>
      <vt:lpstr>Helvetica Neue</vt:lpstr>
      <vt:lpstr>Proxima Nova Extrabold</vt:lpstr>
      <vt:lpstr>Proxima Nova Medium</vt:lpstr>
      <vt:lpstr>27_Showcase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Wadii Boujendar</cp:lastModifiedBy>
  <cp:revision>1</cp:revision>
  <cp:lastPrinted>2024-10-09T15:03:49Z</cp:lastPrinted>
  <dcterms:modified xsi:type="dcterms:W3CDTF">2024-11-07T14:50:22Z</dcterms:modified>
</cp:coreProperties>
</file>