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5510812-1FEC-424A-9461-8C396592826C}"/>
    <pc:docChg chg="modSld">
      <pc:chgData name="Wadii Boujendar" userId="1fe66039b04c3f7c" providerId="LiveId" clId="{D5510812-1FEC-424A-9461-8C396592826C}" dt="2024-09-27T15:59:52.244" v="40" actId="1076"/>
      <pc:docMkLst>
        <pc:docMk/>
      </pc:docMkLst>
      <pc:sldChg chg="modSp mod">
        <pc:chgData name="Wadii Boujendar" userId="1fe66039b04c3f7c" providerId="LiveId" clId="{D5510812-1FEC-424A-9461-8C396592826C}" dt="2024-09-27T15:59:52.244" v="40" actId="1076"/>
        <pc:sldMkLst>
          <pc:docMk/>
          <pc:sldMk cId="0" sldId="256"/>
        </pc:sldMkLst>
        <pc:spChg chg="mod">
          <ac:chgData name="Wadii Boujendar" userId="1fe66039b04c3f7c" providerId="LiveId" clId="{D5510812-1FEC-424A-9461-8C396592826C}" dt="2024-09-27T15:46:59.419" v="28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52.244" v="40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7:58.612" v="34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8:10.277" v="3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8:22.300" v="3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47.234" v="39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40.157" v="38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36.416" v="37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7:44.451" v="33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44:52.435" v="2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87EEA741-AA2B-41A0-8488-E8F838739D45}"/>
    <pc:docChg chg="custSel modSld">
      <pc:chgData name="Wadii Boujendar" userId="1fe66039b04c3f7c" providerId="LiveId" clId="{87EEA741-AA2B-41A0-8488-E8F838739D45}" dt="2024-09-27T16:11:47.564" v="160" actId="1076"/>
      <pc:docMkLst>
        <pc:docMk/>
      </pc:docMkLst>
      <pc:sldChg chg="modSp mod">
        <pc:chgData name="Wadii Boujendar" userId="1fe66039b04c3f7c" providerId="LiveId" clId="{87EEA741-AA2B-41A0-8488-E8F838739D45}" dt="2024-09-27T16:11:47.564" v="160" actId="1076"/>
        <pc:sldMkLst>
          <pc:docMk/>
          <pc:sldMk cId="0" sldId="256"/>
        </pc:sldMkLst>
        <pc:spChg chg="mod">
          <ac:chgData name="Wadii Boujendar" userId="1fe66039b04c3f7c" providerId="LiveId" clId="{87EEA741-AA2B-41A0-8488-E8F838739D45}" dt="2024-09-27T16:10:27.272" v="158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87EEA741-AA2B-41A0-8488-E8F838739D45}" dt="2024-09-27T16:10:19.910" v="156" actId="1076"/>
          <ac:spMkLst>
            <pc:docMk/>
            <pc:sldMk cId="0" sldId="256"/>
            <ac:spMk id="206" creationId="{00000000-0000-0000-0000-000000000000}"/>
          </ac:spMkLst>
        </pc:spChg>
        <pc:spChg chg="mod">
          <ac:chgData name="Wadii Boujendar" userId="1fe66039b04c3f7c" providerId="LiveId" clId="{87EEA741-AA2B-41A0-8488-E8F838739D45}" dt="2024-09-27T16:10:23.830" v="15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87EEA741-AA2B-41A0-8488-E8F838739D45}" dt="2024-09-27T16:09:28.359" v="115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87EEA741-AA2B-41A0-8488-E8F838739D45}" dt="2024-09-27T16:11:43.861" v="159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87EEA741-AA2B-41A0-8488-E8F838739D45}" dt="2024-09-27T16:11:47.564" v="160" actId="1076"/>
          <ac:spMkLst>
            <pc:docMk/>
            <pc:sldMk cId="0" sldId="256"/>
            <ac:spMk id="2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89509" y="6694198"/>
            <a:ext cx="301175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rosée au thon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haricots verts coriandre, crème, fromage.</a:t>
            </a:r>
            <a:endParaRPr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694353"/>
            <a:ext cx="2635229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Céréales</a:t>
            </a:r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109280"/>
            <a:ext cx="2635228" cy="12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334221"/>
            <a:ext cx="2635228" cy="107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d’œufs avec craquelins.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persil, mayonnaise.</a:t>
            </a:r>
            <a:endParaRPr sz="3500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90292"/>
            <a:ext cx="2635228" cy="12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citrouille.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citrouille, graine de citrouille, farine.</a:t>
            </a:r>
            <a:endParaRPr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36619"/>
            <a:ext cx="2635227" cy="744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2" y="6020212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25460" y="6664586"/>
            <a:ext cx="3011758" cy="1074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Riz 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coréen avec omelette et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verts, carottes, mais.</a:t>
            </a:r>
            <a:endParaRPr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192000" y="6636349"/>
            <a:ext cx="3011758" cy="99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Couscous aux pois chiches.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 douces, navet, carotte, courge musquée, oignions.</a:t>
            </a:r>
            <a:endParaRPr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2" y="6685360"/>
            <a:ext cx="2635229" cy="129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légumes d’hiver et tofu avec pain.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douces. </a:t>
            </a:r>
            <a:endParaRPr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719092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végétarienne avec salade.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oignons, olives noires, salade.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21 octobre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172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2024-09-27T16:11:51Z</dcterms:modified>
</cp:coreProperties>
</file>