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40" y="-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C92F1F12-4BF0-4184-9C53-69042BC64C2C}"/>
    <pc:docChg chg="modSld">
      <pc:chgData name="Wadii Boujendar" userId="1fe66039b04c3f7c" providerId="LiveId" clId="{C92F1F12-4BF0-4184-9C53-69042BC64C2C}" dt="2024-09-23T13:44:56.193" v="55"/>
      <pc:docMkLst>
        <pc:docMk/>
      </pc:docMkLst>
      <pc:sldChg chg="modSp mod">
        <pc:chgData name="Wadii Boujendar" userId="1fe66039b04c3f7c" providerId="LiveId" clId="{C92F1F12-4BF0-4184-9C53-69042BC64C2C}" dt="2024-09-23T13:44:56.193" v="55"/>
        <pc:sldMkLst>
          <pc:docMk/>
          <pc:sldMk cId="0" sldId="256"/>
        </pc:sldMkLst>
        <pc:spChg chg="mod">
          <ac:chgData name="Wadii Boujendar" userId="1fe66039b04c3f7c" providerId="LiveId" clId="{C92F1F12-4BF0-4184-9C53-69042BC64C2C}" dt="2024-09-23T13:42:26.114" v="1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27.874" v="53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44.137" v="54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56.193" v="55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2:39.401" v="18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07.462" v="20" actId="1076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29.736" v="50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3:54.784" v="51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4:08.068" v="52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C92F1F12-4BF0-4184-9C53-69042BC64C2C}" dt="2024-09-23T13:41:57.110" v="15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  <pc:docChgLst>
    <pc:chgData name="Wadii Boujendar" userId="1fe66039b04c3f7c" providerId="LiveId" clId="{E83CA05A-0F61-44A5-B651-3A3B4C45ACE5}"/>
    <pc:docChg chg="modSld">
      <pc:chgData name="Wadii Boujendar" userId="1fe66039b04c3f7c" providerId="LiveId" clId="{E83CA05A-0F61-44A5-B651-3A3B4C45ACE5}" dt="2024-09-27T16:05:23.001" v="120" actId="20577"/>
      <pc:docMkLst>
        <pc:docMk/>
      </pc:docMkLst>
      <pc:sldChg chg="modSp mod">
        <pc:chgData name="Wadii Boujendar" userId="1fe66039b04c3f7c" providerId="LiveId" clId="{E83CA05A-0F61-44A5-B651-3A3B4C45ACE5}" dt="2024-09-27T16:05:23.001" v="120" actId="20577"/>
        <pc:sldMkLst>
          <pc:docMk/>
          <pc:sldMk cId="0" sldId="256"/>
        </pc:sldMkLst>
        <pc:spChg chg="mod">
          <ac:chgData name="Wadii Boujendar" userId="1fe66039b04c3f7c" providerId="LiveId" clId="{E83CA05A-0F61-44A5-B651-3A3B4C45ACE5}" dt="2024-09-27T16:04:28.713" v="116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E83CA05A-0F61-44A5-B651-3A3B4C45ACE5}" dt="2024-09-27T16:05:16.743" v="119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E83CA05A-0F61-44A5-B651-3A3B4C45ACE5}" dt="2024-09-27T16:05:23.001" v="120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E83CA05A-0F61-44A5-B651-3A3B4C45ACE5}" dt="2024-09-27T16:04:25.463" v="115" actId="1076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E83CA05A-0F61-44A5-B651-3A3B4C45ACE5}" dt="2024-09-27T16:04:20.524" v="114" actId="1076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E83CA05A-0F61-44A5-B651-3A3B4C45ACE5}" dt="2024-09-27T16:04:14.516" v="113" actId="1076"/>
          <ac:spMkLst>
            <pc:docMk/>
            <pc:sldMk cId="0" sldId="256"/>
            <ac:spMk id="213" creationId="{00000000-0000-0000-0000-000000000000}"/>
          </ac:spMkLst>
        </pc:spChg>
      </pc:sldChg>
    </pc:docChg>
  </pc:docChgLst>
  <pc:docChgLst>
    <pc:chgData name="Wadii Boujendar" userId="1fe66039b04c3f7c" providerId="LiveId" clId="{F7DB5250-6DCE-4CC0-B5EF-C83B81670181}"/>
    <pc:docChg chg="custSel modSld">
      <pc:chgData name="Wadii Boujendar" userId="1fe66039b04c3f7c" providerId="LiveId" clId="{F7DB5250-6DCE-4CC0-B5EF-C83B81670181}" dt="2024-09-23T15:23:22.086" v="307" actId="20577"/>
      <pc:docMkLst>
        <pc:docMk/>
      </pc:docMkLst>
      <pc:sldChg chg="addSp modSp mod">
        <pc:chgData name="Wadii Boujendar" userId="1fe66039b04c3f7c" providerId="LiveId" clId="{F7DB5250-6DCE-4CC0-B5EF-C83B81670181}" dt="2024-09-23T15:23:22.086" v="307" actId="20577"/>
        <pc:sldMkLst>
          <pc:docMk/>
          <pc:sldMk cId="0" sldId="256"/>
        </pc:sldMkLst>
        <pc:spChg chg="add mod">
          <ac:chgData name="Wadii Boujendar" userId="1fe66039b04c3f7c" providerId="LiveId" clId="{F7DB5250-6DCE-4CC0-B5EF-C83B81670181}" dt="2024-09-23T15:20:33.088" v="151" actId="1076"/>
          <ac:spMkLst>
            <pc:docMk/>
            <pc:sldMk cId="0" sldId="256"/>
            <ac:spMk id="2" creationId="{3F33D854-43C9-4DAF-6393-84979BD53313}"/>
          </ac:spMkLst>
        </pc:spChg>
        <pc:spChg chg="mod">
          <ac:chgData name="Wadii Boujendar" userId="1fe66039b04c3f7c" providerId="LiveId" clId="{F7DB5250-6DCE-4CC0-B5EF-C83B81670181}" dt="2024-09-23T15:14:42.940" v="28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8:39.192" v="2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6:20.153" v="31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23:22.086" v="307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20:41.460" v="153" actId="1076"/>
          <ac:spMkLst>
            <pc:docMk/>
            <pc:sldMk cId="0" sldId="256"/>
            <ac:spMk id="196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7:34.097" v="33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7:20.245" v="22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4:59.597" v="29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7:48.771" v="24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5:15:14.382" v="30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F7DB5250-6DCE-4CC0-B5EF-C83B81670181}" dt="2024-09-23T14:04:25.553" v="2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158963" y="6422237"/>
            <a:ext cx="3011758" cy="1428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Pennes de blé sauce tomates aux lentilles rouges.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poivrons, épinards, céleris.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694353"/>
            <a:ext cx="2635229" cy="42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Céréales</a:t>
            </a:r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0961099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d’avoine et raisins secs.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 sec, farine, avoine, huile.</a:t>
            </a:r>
            <a:endParaRPr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009805"/>
            <a:ext cx="2635228" cy="172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au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pois chiches et poivrons grillé avec toast melba.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 chiches, poivrons grillés, Citron, ail.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041212"/>
            <a:ext cx="2635228" cy="151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Boulles 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d’énergie aux dattes et graines de chia.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Flocon d’avoine, dattes, Chocolats, graine de chia, noix de coco </a:t>
            </a:r>
            <a:r>
              <a:rPr lang="fr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rapés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0638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582740"/>
            <a:ext cx="2635227" cy="652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09903" y="6466787"/>
            <a:ext cx="3011758" cy="99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au beurre avec riz.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tomates, choux fleurs, carottes, brocolis.</a:t>
            </a:r>
            <a:endParaRPr dirty="0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09137" y="6402378"/>
            <a:ext cx="3011758" cy="151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Soupe aux tomates et légumineuses avec demi bagel.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céleris, patates, courge musqué, coriandre, persil.</a:t>
            </a:r>
            <a:endParaRPr lang="fr-CA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47568" y="6436461"/>
            <a:ext cx="2635229" cy="1296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ouscous aux pois chiches et légumes.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Carotte, oignon, navet, patates douces.</a:t>
            </a:r>
            <a:endParaRPr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64427" y="6409255"/>
            <a:ext cx="2635228" cy="172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aux trois fromages avec salade.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pain </a:t>
            </a:r>
            <a:r>
              <a:rPr lang="fr-CA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naan</a:t>
            </a: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fromage, basilic, salade verte, carottes.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7 octobre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3F33D854-43C9-4DAF-6393-84979BD53313}"/>
              </a:ext>
            </a:extLst>
          </p:cNvPr>
          <p:cNvSpPr txBox="1"/>
          <p:nvPr/>
        </p:nvSpPr>
        <p:spPr>
          <a:xfrm>
            <a:off x="19463168" y="10983213"/>
            <a:ext cx="2635228" cy="1517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courgettes et cacao noire.</a:t>
            </a:r>
          </a:p>
          <a:p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Cacao, courgettes, cassonade, farine, lait de vanille farine d’avoine.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212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2024-09-27T16:05:24Z</dcterms:modified>
</cp:coreProperties>
</file>