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1:57.110" v="1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F7983E84-D908-45C2-AA40-16982A045798}"/>
    <pc:docChg chg="undo custSel modSld">
      <pc:chgData name="Wadii Boujendar" userId="1fe66039b04c3f7c" providerId="LiveId" clId="{F7983E84-D908-45C2-AA40-16982A045798}" dt="2024-11-06T17:41:13.133" v="307" actId="1076"/>
      <pc:docMkLst>
        <pc:docMk/>
      </pc:docMkLst>
      <pc:sldChg chg="modSp mod">
        <pc:chgData name="Wadii Boujendar" userId="1fe66039b04c3f7c" providerId="LiveId" clId="{F7983E84-D908-45C2-AA40-16982A045798}" dt="2024-11-06T17:41:13.133" v="307" actId="1076"/>
        <pc:sldMkLst>
          <pc:docMk/>
          <pc:sldMk cId="0" sldId="256"/>
        </pc:sldMkLst>
        <pc:spChg chg="mod">
          <ac:chgData name="Wadii Boujendar" userId="1fe66039b04c3f7c" providerId="LiveId" clId="{F7983E84-D908-45C2-AA40-16982A045798}" dt="2024-11-06T17:32:57.082" v="98" actId="2711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F7983E84-D908-45C2-AA40-16982A045798}" dt="2024-11-06T17:32:51.734" v="97" actId="2711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F7983E84-D908-45C2-AA40-16982A045798}" dt="2024-11-06T17:33:13.694" v="99" actId="2711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F7983E84-D908-45C2-AA40-16982A045798}" dt="2024-11-06T17:34:22.248" v="102" actId="2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F7983E84-D908-45C2-AA40-16982A045798}" dt="2024-11-06T17:32:31.013" v="94" actId="2711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F7983E84-D908-45C2-AA40-16982A045798}" dt="2024-11-06T17:34:46.895" v="103" actId="313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F7983E84-D908-45C2-AA40-16982A045798}" dt="2024-11-06T17:39:05.460" v="153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F7983E84-D908-45C2-AA40-16982A045798}" dt="2024-11-06T17:41:13.133" v="307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F7983E84-D908-45C2-AA40-16982A045798}" dt="2024-11-06T17:32:23.441" v="93" actId="2711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F7983E84-D908-45C2-AA40-16982A045798}" dt="2024-11-06T17:21:49.037" v="19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26B80267-9F50-42DD-BFEF-F5384278ED65}"/>
    <pc:docChg chg="custSel modSld">
      <pc:chgData name="Wadii Boujendar" userId="1fe66039b04c3f7c" providerId="LiveId" clId="{26B80267-9F50-42DD-BFEF-F5384278ED65}" dt="2024-10-22T15:23:20.200" v="1428" actId="255"/>
      <pc:docMkLst>
        <pc:docMk/>
      </pc:docMkLst>
      <pc:sldChg chg="modSp mod">
        <pc:chgData name="Wadii Boujendar" userId="1fe66039b04c3f7c" providerId="LiveId" clId="{26B80267-9F50-42DD-BFEF-F5384278ED65}" dt="2024-10-22T15:23:20.200" v="1428" actId="255"/>
        <pc:sldMkLst>
          <pc:docMk/>
          <pc:sldMk cId="0" sldId="256"/>
        </pc:sldMkLst>
        <pc:spChg chg="mod">
          <ac:chgData name="Wadii Boujendar" userId="1fe66039b04c3f7c" providerId="LiveId" clId="{26B80267-9F50-42DD-BFEF-F5384278ED65}" dt="2024-10-22T15:06:34.478" v="1289" actId="1076"/>
          <ac:spMkLst>
            <pc:docMk/>
            <pc:sldMk cId="0" sldId="256"/>
            <ac:spMk id="164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3:43.376" v="14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26B80267-9F50-42DD-BFEF-F5384278ED65}" dt="2024-10-09T13:02:54.279" v="134" actId="113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8:40.235" v="1421" actId="1076"/>
          <ac:spMkLst>
            <pc:docMk/>
            <pc:sldMk cId="0" sldId="256"/>
            <ac:spMk id="190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23:20.200" v="1428" actId="255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23:14.275" v="1427" actId="255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23:05.465" v="1426" actId="1076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26B80267-9F50-42DD-BFEF-F5384278ED65}" dt="2024-10-18T16:15:22.397" v="819" actId="113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3:36.041" v="1416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3:19.912" v="1415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01:33.342" v="1284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9:11.505" v="1424" actId="255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26B80267-9F50-42DD-BFEF-F5384278ED65}" dt="2024-10-15T13:04:40.867" v="816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FE889A30-8975-4F8E-983C-011F82D072EF}"/>
    <pc:docChg chg="modSld">
      <pc:chgData name="Wadii Boujendar" userId="1fe66039b04c3f7c" providerId="LiveId" clId="{FE889A30-8975-4F8E-983C-011F82D072EF}" dt="2024-11-07T15:18:50.038" v="89" actId="1076"/>
      <pc:docMkLst>
        <pc:docMk/>
      </pc:docMkLst>
      <pc:sldChg chg="modSp mod">
        <pc:chgData name="Wadii Boujendar" userId="1fe66039b04c3f7c" providerId="LiveId" clId="{FE889A30-8975-4F8E-983C-011F82D072EF}" dt="2024-11-07T15:18:50.038" v="89" actId="1076"/>
        <pc:sldMkLst>
          <pc:docMk/>
          <pc:sldMk cId="0" sldId="256"/>
        </pc:sldMkLst>
        <pc:spChg chg="mod">
          <ac:chgData name="Wadii Boujendar" userId="1fe66039b04c3f7c" providerId="LiveId" clId="{FE889A30-8975-4F8E-983C-011F82D072EF}" dt="2024-11-07T15:18:50.038" v="89" actId="1076"/>
          <ac:spMkLst>
            <pc:docMk/>
            <pc:sldMk cId="0" sldId="256"/>
            <ac:spMk id="20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4" y="1079760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48659" y="6383923"/>
            <a:ext cx="3011758" cy="187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Gratin de pennes de blé aux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Tomates, coriandre, pois verts, carottes, haricots verts, fromage.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>
                <a:latin typeface="+mj-lt"/>
              </a:rPr>
              <a:t>Céréales</a:t>
            </a:r>
            <a:endParaRPr b="1" dirty="0">
              <a:latin typeface="+mj-lt"/>
            </a:endParaRPr>
          </a:p>
        </p:txBody>
      </p:sp>
      <p:sp>
        <p:nvSpPr>
          <p:cNvPr id="190" name="Rectangle 74"/>
          <p:cNvSpPr/>
          <p:nvPr/>
        </p:nvSpPr>
        <p:spPr>
          <a:xfrm>
            <a:off x="8545387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27645" y="11192645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Biscuits aux bleuets.</a:t>
            </a:r>
          </a:p>
          <a:p>
            <a:r>
              <a:rPr lang="fr-C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Margarine, cassonade, bleuets,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31435" y="11556366"/>
            <a:ext cx="2635228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Trempette de fromage avec craquelins.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852875" y="10984721"/>
            <a:ext cx="2635228" cy="187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Muffin citrouille.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Citrouille, graine de citrouille, sirop d’érable, farine, cassonade.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82740"/>
            <a:ext cx="2635227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b="1" dirty="0"/>
              <a:t>Compote de pommes</a:t>
            </a:r>
            <a:r>
              <a:rPr dirty="0"/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18024" y="6642626"/>
            <a:ext cx="3011758" cy="2002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 </a:t>
            </a:r>
            <a:r>
              <a:rPr lang="fr-CA" sz="2000" b="1" dirty="0"/>
              <a:t>Tofu grillé sauce brune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Oignons, ail, zucchini, poivrons, brocolis</a:t>
            </a:r>
            <a:r>
              <a:rPr lang="fr-CA" sz="1800" b="1" dirty="0"/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1800"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05660" y="6436672"/>
            <a:ext cx="3011758" cy="2208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Galettes de légumineuses avec couscous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Navet, patates douces, oignons, tomates, carottes.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97931" y="6401922"/>
            <a:ext cx="2635229" cy="2485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Salade de pates trois couleurs au thon.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Végé: salade au tofu.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Oignons, ail, mais, pois verts, céleris.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6347534"/>
            <a:ext cx="2635228" cy="3117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Potage de citrouille et gingembre avec muffins au fromage.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Fromage, carottes, gingembre, céleris, patates, carottes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9 décembre.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13310</TotalTime>
  <Words>178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dcterms:modified xsi:type="dcterms:W3CDTF">2024-11-07T15:19:00Z</dcterms:modified>
</cp:coreProperties>
</file>