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59FFDEA5-084E-46C9-85C0-4649037CF2BE}"/>
    <pc:docChg chg="modSld">
      <pc:chgData name="Wadii Boujendar" userId="1fe66039b04c3f7c" providerId="LiveId" clId="{59FFDEA5-084E-46C9-85C0-4649037CF2BE}" dt="2024-11-06T18:07:59.231" v="24"/>
      <pc:docMkLst>
        <pc:docMk/>
      </pc:docMkLst>
      <pc:sldChg chg="modSp mod">
        <pc:chgData name="Wadii Boujendar" userId="1fe66039b04c3f7c" providerId="LiveId" clId="{59FFDEA5-084E-46C9-85C0-4649037CF2BE}" dt="2024-11-06T18:07:59.231" v="24"/>
        <pc:sldMkLst>
          <pc:docMk/>
          <pc:sldMk cId="0" sldId="256"/>
        </pc:sldMkLst>
        <pc:spChg chg="mod">
          <ac:chgData name="Wadii Boujendar" userId="1fe66039b04c3f7c" providerId="LiveId" clId="{59FFDEA5-084E-46C9-85C0-4649037CF2BE}" dt="2024-11-06T17:58:53.152" v="0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59FFDEA5-084E-46C9-85C0-4649037CF2BE}" dt="2024-11-06T17:59:13.524" v="1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59FFDEA5-084E-46C9-85C0-4649037CF2BE}" dt="2024-11-06T18:07:59.231" v="24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E97B1079-7031-4780-8FAA-7DA6757F2CCC}"/>
    <pc:docChg chg="custSel modSld">
      <pc:chgData name="Wadii Boujendar" userId="1fe66039b04c3f7c" providerId="LiveId" clId="{E97B1079-7031-4780-8FAA-7DA6757F2CCC}" dt="2024-10-22T15:45:38.530" v="256" actId="20577"/>
      <pc:docMkLst>
        <pc:docMk/>
      </pc:docMkLst>
      <pc:sldChg chg="delSp modSp mod">
        <pc:chgData name="Wadii Boujendar" userId="1fe66039b04c3f7c" providerId="LiveId" clId="{E97B1079-7031-4780-8FAA-7DA6757F2CCC}" dt="2024-10-22T15:45:38.530" v="256" actId="20577"/>
        <pc:sldMkLst>
          <pc:docMk/>
          <pc:sldMk cId="0" sldId="256"/>
        </pc:sldMkLst>
        <pc:spChg chg="mod">
          <ac:chgData name="Wadii Boujendar" userId="1fe66039b04c3f7c" providerId="LiveId" clId="{E97B1079-7031-4780-8FAA-7DA6757F2CCC}" dt="2024-10-22T15:45:38.530" v="256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E97B1079-7031-4780-8FAA-7DA6757F2CCC}" dt="2024-10-18T16:18:20.685" v="24" actId="113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3:51.278" v="218" actId="255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3:59.578" v="219" actId="255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4:49.013" v="244" actId="313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4:41.769" v="243" actId="255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3:19.723" v="214" actId="255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5:22.287" v="245" actId="313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3:34.875" v="216" actId="255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E97B1079-7031-4780-8FAA-7DA6757F2CCC}" dt="2024-10-22T15:43:42.527" v="217" actId="255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E97B1079-7031-4780-8FAA-7DA6757F2CCC}" dt="2024-10-18T16:16:34.868" v="21" actId="20577"/>
          <ac:spMkLst>
            <pc:docMk/>
            <pc:sldMk cId="0" sldId="256"/>
            <ac:spMk id="215" creationId="{00000000-0000-0000-0000-000000000000}"/>
          </ac:spMkLst>
        </pc:spChg>
        <pc:picChg chg="del">
          <ac:chgData name="Wadii Boujendar" userId="1fe66039b04c3f7c" providerId="LiveId" clId="{E97B1079-7031-4780-8FAA-7DA6757F2CCC}" dt="2024-10-22T15:41:59.503" v="160" actId="478"/>
          <ac:picMkLst>
            <pc:docMk/>
            <pc:sldMk cId="0" sldId="256"/>
            <ac:picMk id="184" creationId="{00000000-0000-0000-0000-000000000000}"/>
          </ac:picMkLst>
        </pc:picChg>
      </pc:sldChg>
    </pc:docChg>
  </pc:docChgLst>
  <pc:docChgLst>
    <pc:chgData name="Wadii Boujendar" userId="1fe66039b04c3f7c" providerId="LiveId" clId="{EFAF914A-9325-4CBB-B2D9-3CB0CB3EC79A}"/>
    <pc:docChg chg="custSel modSld">
      <pc:chgData name="Wadii Boujendar" userId="1fe66039b04c3f7c" providerId="LiveId" clId="{EFAF914A-9325-4CBB-B2D9-3CB0CB3EC79A}" dt="2024-11-07T14:57:19.350" v="168" actId="1076"/>
      <pc:docMkLst>
        <pc:docMk/>
      </pc:docMkLst>
      <pc:sldChg chg="modSp mod">
        <pc:chgData name="Wadii Boujendar" userId="1fe66039b04c3f7c" providerId="LiveId" clId="{EFAF914A-9325-4CBB-B2D9-3CB0CB3EC79A}" dt="2024-11-07T14:57:19.350" v="168" actId="1076"/>
        <pc:sldMkLst>
          <pc:docMk/>
          <pc:sldMk cId="0" sldId="256"/>
        </pc:sldMkLst>
        <pc:spChg chg="mod">
          <ac:chgData name="Wadii Boujendar" userId="1fe66039b04c3f7c" providerId="LiveId" clId="{EFAF914A-9325-4CBB-B2D9-3CB0CB3EC79A}" dt="2024-11-07T14:55:36.396" v="48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EFAF914A-9325-4CBB-B2D9-3CB0CB3EC79A}" dt="2024-11-07T14:57:19.350" v="168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EFAF914A-9325-4CBB-B2D9-3CB0CB3EC79A}" dt="2024-11-07T14:56:48.509" v="163" actId="313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EFAF914A-9325-4CBB-B2D9-3CB0CB3EC79A}" dt="2024-11-07T14:57:06.288" v="166" actId="1076"/>
          <ac:spMkLst>
            <pc:docMk/>
            <pc:sldMk cId="0" sldId="256"/>
            <ac:spMk id="211" creationId="{00000000-0000-0000-0000-000000000000}"/>
          </ac:spMkLst>
        </pc:spChg>
        <pc:spChg chg="mod">
          <ac:chgData name="Wadii Boujendar" userId="1fe66039b04c3f7c" providerId="LiveId" clId="{EFAF914A-9325-4CBB-B2D9-3CB0CB3EC79A}" dt="2024-11-07T14:57:01.263" v="165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EFAF914A-9325-4CBB-B2D9-3CB0CB3EC79A}" dt="2024-11-07T14:57:11.704" v="167" actId="1076"/>
          <ac:spMkLst>
            <pc:docMk/>
            <pc:sldMk cId="0" sldId="256"/>
            <ac:spMk id="2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4145" y="6711922"/>
            <a:ext cx="3011758" cy="1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Spaghetti sauce carbonara au fromage.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basilic, poivrons, courgettes.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err="1"/>
              <a:t>Céréales</a:t>
            </a:r>
            <a:endParaRPr b="1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77239" y="11055644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pommes.</a:t>
            </a:r>
          </a:p>
          <a:p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pommes, farine, avoine, huile.</a:t>
            </a:r>
            <a:endParaRPr sz="2000" b="1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571786"/>
            <a:ext cx="2635228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raisins secs et cannelle</a:t>
            </a:r>
            <a:r>
              <a:rPr lang="fr-C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350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021400"/>
            <a:ext cx="2635228" cy="15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Gâteaux multigrains.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Graines de citrouilles, chia et pavot, huile,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mélasse</a:t>
            </a: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farine.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fruits</a:t>
            </a:r>
            <a:r>
              <a:rPr b="1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90878" y="6761022"/>
            <a:ext cx="3011758" cy="190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Curry de tofu et légumes avec riz.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Tofu, oignons, ail, lait de noix de coco, patates douces, carottes, choux fleurs</a:t>
            </a:r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46456" y="6289840"/>
            <a:ext cx="3011758" cy="246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Sauté de protéines véganes avec Légumes et purée de patates.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Patates, Pois verts, haricots verts, mais, carottes.</a:t>
            </a:r>
            <a:endParaRPr sz="18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155643" y="6066811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6024033" y="6784138"/>
            <a:ext cx="2635229" cy="165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 aux lentilles et légumes avec pain.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lentilles, tomates, carottes, poireaux, navet, </a:t>
            </a:r>
            <a:r>
              <a:rPr lang="fr-CA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kale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749571"/>
            <a:ext cx="2635228" cy="165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aux trois fromages avec salade.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basilic, olives noires, fromages, salade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</a:t>
            </a:r>
            <a:r>
              <a:rPr lang="fr-CA"/>
              <a:t>16 décembre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176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2024-11-07T14:57:28Z</dcterms:modified>
</cp:coreProperties>
</file>