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6B6409C6-CF99-48A7-9BDF-A6532BBDF8B7}"/>
    <pc:docChg chg="custSel modSld">
      <pc:chgData name="Wadii Boujendar" userId="1fe66039b04c3f7c" providerId="LiveId" clId="{6B6409C6-CF99-48A7-9BDF-A6532BBDF8B7}" dt="2024-10-25T15:53:23.551" v="2" actId="20577"/>
      <pc:docMkLst>
        <pc:docMk/>
      </pc:docMkLst>
      <pc:sldChg chg="modSp mod">
        <pc:chgData name="Wadii Boujendar" userId="1fe66039b04c3f7c" providerId="LiveId" clId="{6B6409C6-CF99-48A7-9BDF-A6532BBDF8B7}" dt="2024-10-25T15:53:23.551" v="2" actId="20577"/>
        <pc:sldMkLst>
          <pc:docMk/>
          <pc:sldMk cId="0" sldId="256"/>
        </pc:sldMkLst>
        <pc:spChg chg="mod">
          <ac:chgData name="Wadii Boujendar" userId="1fe66039b04c3f7c" providerId="LiveId" clId="{6B6409C6-CF99-48A7-9BDF-A6532BBDF8B7}" dt="2024-10-25T15:53:16.739" v="1" actId="20577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6B6409C6-CF99-48A7-9BDF-A6532BBDF8B7}" dt="2024-10-25T15:53:23.551" v="2" actId="20577"/>
          <ac:spMkLst>
            <pc:docMk/>
            <pc:sldMk cId="0" sldId="256"/>
            <ac:spMk id="195" creationId="{00000000-0000-0000-0000-000000000000}"/>
          </ac:spMkLst>
        </pc:spChg>
      </pc:sldChg>
    </pc:docChg>
  </pc:docChgLst>
  <pc:docChgLst>
    <pc:chgData name="Wadii Boujendar" userId="1fe66039b04c3f7c" providerId="LiveId" clId="{0631BFC0-E4C4-4304-A328-88D0396698B3}"/>
    <pc:docChg chg="undo custSel modSld">
      <pc:chgData name="Wadii Boujendar" userId="1fe66039b04c3f7c" providerId="LiveId" clId="{0631BFC0-E4C4-4304-A328-88D0396698B3}" dt="2024-11-06T17:16:11.451" v="107" actId="20577"/>
      <pc:docMkLst>
        <pc:docMk/>
      </pc:docMkLst>
      <pc:sldChg chg="modSp mod">
        <pc:chgData name="Wadii Boujendar" userId="1fe66039b04c3f7c" providerId="LiveId" clId="{0631BFC0-E4C4-4304-A328-88D0396698B3}" dt="2024-11-06T17:16:11.451" v="107" actId="20577"/>
        <pc:sldMkLst>
          <pc:docMk/>
          <pc:sldMk cId="0" sldId="256"/>
        </pc:sldMkLst>
        <pc:spChg chg="mod">
          <ac:chgData name="Wadii Boujendar" userId="1fe66039b04c3f7c" providerId="LiveId" clId="{0631BFC0-E4C4-4304-A328-88D0396698B3}" dt="2024-11-06T16:59:52.205" v="17" actId="113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0631BFC0-E4C4-4304-A328-88D0396698B3}" dt="2024-11-06T16:58:59.240" v="4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13.863" v="7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09.663" v="6" actId="11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22.936" v="9" actId="113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48.267" v="16" actId="1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04.831" v="5" actId="113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18.806" v="8" actId="113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6:59:31.564" v="13" actId="1076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7:10:08.401" v="93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7:09:24.454" v="92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0631BFC0-E4C4-4304-A328-88D0396698B3}" dt="2024-11-06T17:16:11.451" v="10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F7DB5250-6DCE-4CC0-B5EF-C83B81670181}"/>
    <pc:docChg chg="custSel modSld modNotesMaster">
      <pc:chgData name="Wadii Boujendar" userId="1fe66039b04c3f7c" providerId="LiveId" clId="{F7DB5250-6DCE-4CC0-B5EF-C83B81670181}" dt="2024-10-02T14:10:24.031" v="309" actId="313"/>
      <pc:docMkLst>
        <pc:docMk/>
      </pc:docMkLst>
      <pc:sldChg chg="addSp modSp mod">
        <pc:chgData name="Wadii Boujendar" userId="1fe66039b04c3f7c" providerId="LiveId" clId="{F7DB5250-6DCE-4CC0-B5EF-C83B81670181}" dt="2024-10-02T14:10:24.031" v="309" actId="313"/>
        <pc:sldMkLst>
          <pc:docMk/>
          <pc:sldMk cId="0" sldId="256"/>
        </pc:sldMkLst>
        <pc:spChg chg="add mod">
          <ac:chgData name="Wadii Boujendar" userId="1fe66039b04c3f7c" providerId="LiveId" clId="{F7DB5250-6DCE-4CC0-B5EF-C83B81670181}" dt="2024-09-23T15:20:33.088" v="151" actId="1076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F7DB5250-6DCE-4CC0-B5EF-C83B81670181}" dt="2024-09-23T15:14:42.940" v="28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8:39.192" v="2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6:20.153" v="31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F7DB5250-6DCE-4CC0-B5EF-C83B81670181}" dt="2024-10-02T14:10:24.031" v="309" actId="3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20:41.460" v="153" actId="1076"/>
          <ac:spMkLst>
            <pc:docMk/>
            <pc:sldMk cId="0" sldId="256"/>
            <ac:spMk id="196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7:34.097" v="33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7:20.245" v="22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4:59.597" v="29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7:48.771" v="24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5:14.382" v="30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4:25.553" v="2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2DE5CD5-0582-4F37-A4B3-E47647642440}"/>
    <pc:docChg chg="modSld">
      <pc:chgData name="Wadii Boujendar" userId="1fe66039b04c3f7c" providerId="LiveId" clId="{D2DE5CD5-0582-4F37-A4B3-E47647642440}" dt="2024-11-06T18:13:40.622" v="2" actId="20577"/>
      <pc:docMkLst>
        <pc:docMk/>
      </pc:docMkLst>
      <pc:sldChg chg="modSp mod">
        <pc:chgData name="Wadii Boujendar" userId="1fe66039b04c3f7c" providerId="LiveId" clId="{D2DE5CD5-0582-4F37-A4B3-E47647642440}" dt="2024-11-06T18:13:40.622" v="2" actId="20577"/>
        <pc:sldMkLst>
          <pc:docMk/>
          <pc:sldMk cId="0" sldId="256"/>
        </pc:sldMkLst>
        <pc:spChg chg="mod">
          <ac:chgData name="Wadii Boujendar" userId="1fe66039b04c3f7c" providerId="LiveId" clId="{D2DE5CD5-0582-4F37-A4B3-E47647642440}" dt="2024-11-06T18:13:40.622" v="2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79501" y="6540408"/>
            <a:ext cx="3011758" cy="142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ennes de blé sauce tomates aux lentilles rouges.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poivrons, épinards, céleris.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63101" y="11113519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d’avoine et raisins secs.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 sec, farine, avoine, huile.</a:t>
            </a:r>
            <a:endParaRPr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009805"/>
            <a:ext cx="2635228" cy="172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au pois chiches et poivrons grillé avec toast melba.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chiches, poivrons grillés, Citron, ail.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041212"/>
            <a:ext cx="2635228" cy="151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 d’énergie aux dattes et graines de chia.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Flocon d’avoine, dattes, Chocolats, graine de chia, noix de coco râpé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0638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5" y="6524618"/>
            <a:ext cx="3011758" cy="173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au beurre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Tofu au beurre avec riz.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tomates, choux fleurs, carottes, brocolis.</a:t>
            </a:r>
            <a:endParaRPr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76190" y="6577639"/>
            <a:ext cx="3011758" cy="151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tomates et légumineuses avec demi bagel.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céleris, patates, courge musqué, coriandre, persil.</a:t>
            </a: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2" y="6273165"/>
            <a:ext cx="2635229" cy="233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Boulettes de bœuf sauce aux légumes avec </a:t>
            </a:r>
            <a:r>
              <a:rPr lang="fr-CA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couscous.</a:t>
            </a: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couscous aux pois chiches et légumes.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Carotte, oignon, navet, patates douces.</a:t>
            </a:r>
            <a:endParaRPr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489034"/>
            <a:ext cx="2635228" cy="172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aux trois fromages avec salade.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pain </a:t>
            </a:r>
            <a:r>
              <a:rPr lang="fr-CA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fromage, basilic, salade verte, carottes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en-CA" dirty="0"/>
              <a:t> </a:t>
            </a:r>
            <a:r>
              <a:rPr lang="fr-CA" dirty="0"/>
              <a:t>18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3F33D854-43C9-4DAF-6393-84979BD53313}"/>
              </a:ext>
            </a:extLst>
          </p:cNvPr>
          <p:cNvSpPr txBox="1"/>
          <p:nvPr/>
        </p:nvSpPr>
        <p:spPr>
          <a:xfrm>
            <a:off x="19463168" y="10983213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courgettes et cacao noir.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Cacao, courgettes, cassonade, farine, lait de vanille farine d’avoine.</a:t>
            </a:r>
            <a:endParaRPr b="1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234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2024-10-02T13:32:07Z</cp:lastPrinted>
  <dcterms:modified xsi:type="dcterms:W3CDTF">2024-11-06T18:13:49Z</dcterms:modified>
</cp:coreProperties>
</file>