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77CD5453-AA06-4D0C-8CF8-55B9171023B1}"/>
    <pc:docChg chg="modSld">
      <pc:chgData name="Wadii Boujendar" userId="1fe66039b04c3f7c" providerId="LiveId" clId="{77CD5453-AA06-4D0C-8CF8-55B9171023B1}" dt="2024-10-22T15:48:17.773" v="103" actId="20577"/>
      <pc:docMkLst>
        <pc:docMk/>
      </pc:docMkLst>
      <pc:sldChg chg="modSp mod">
        <pc:chgData name="Wadii Boujendar" userId="1fe66039b04c3f7c" providerId="LiveId" clId="{77CD5453-AA06-4D0C-8CF8-55B9171023B1}" dt="2024-10-22T15:48:17.773" v="103" actId="20577"/>
        <pc:sldMkLst>
          <pc:docMk/>
          <pc:sldMk cId="0" sldId="256"/>
        </pc:sldMkLst>
        <pc:spChg chg="mod">
          <ac:chgData name="Wadii Boujendar" userId="1fe66039b04c3f7c" providerId="LiveId" clId="{77CD5453-AA06-4D0C-8CF8-55B9171023B1}" dt="2024-10-22T15:47:58.741" v="97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77CD5453-AA06-4D0C-8CF8-55B9171023B1}" dt="2024-10-22T15:47:37.321" v="37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77CD5453-AA06-4D0C-8CF8-55B9171023B1}" dt="2024-10-22T15:48:17.773" v="103" actId="20577"/>
          <ac:spMkLst>
            <pc:docMk/>
            <pc:sldMk cId="0" sldId="256"/>
            <ac:spMk id="214" creationId="{00000000-0000-0000-0000-000000000000}"/>
          </ac:spMkLst>
        </pc:spChg>
      </pc:sldChg>
    </pc:docChg>
  </pc:docChgLst>
  <pc:docChgLst>
    <pc:chgData name="Wadii Boujendar" userId="1fe66039b04c3f7c" providerId="LiveId" clId="{26B80267-9F50-42DD-BFEF-F5384278ED65}"/>
    <pc:docChg chg="custSel modSld">
      <pc:chgData name="Wadii Boujendar" userId="1fe66039b04c3f7c" providerId="LiveId" clId="{26B80267-9F50-42DD-BFEF-F5384278ED65}" dt="2024-10-22T15:23:20.200" v="1428" actId="255"/>
      <pc:docMkLst>
        <pc:docMk/>
      </pc:docMkLst>
      <pc:sldChg chg="modSp mod">
        <pc:chgData name="Wadii Boujendar" userId="1fe66039b04c3f7c" providerId="LiveId" clId="{26B80267-9F50-42DD-BFEF-F5384278ED65}" dt="2024-10-22T15:23:20.200" v="1428" actId="255"/>
        <pc:sldMkLst>
          <pc:docMk/>
          <pc:sldMk cId="0" sldId="256"/>
        </pc:sldMkLst>
        <pc:spChg chg="mod">
          <ac:chgData name="Wadii Boujendar" userId="1fe66039b04c3f7c" providerId="LiveId" clId="{26B80267-9F50-42DD-BFEF-F5384278ED65}" dt="2024-10-22T15:06:34.478" v="1289" actId="1076"/>
          <ac:spMkLst>
            <pc:docMk/>
            <pc:sldMk cId="0" sldId="256"/>
            <ac:spMk id="164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43.376" v="14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26B80267-9F50-42DD-BFEF-F5384278ED65}" dt="2024-10-09T13:02:54.279" v="134" actId="113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8:40.235" v="1421" actId="1076"/>
          <ac:spMkLst>
            <pc:docMk/>
            <pc:sldMk cId="0" sldId="256"/>
            <ac:spMk id="190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20.200" v="1428" actId="255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14.275" v="1427" actId="255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23:05.465" v="1426" actId="1076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26B80267-9F50-42DD-BFEF-F5384278ED65}" dt="2024-10-18T16:15:22.397" v="819" actId="113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36.041" v="1416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3:19.912" v="1415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01:33.342" v="1284" actId="1076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26B80267-9F50-42DD-BFEF-F5384278ED65}" dt="2024-10-22T15:19:11.505" v="1424" actId="255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26B80267-9F50-42DD-BFEF-F5384278ED65}" dt="2024-10-15T13:04:40.867" v="81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4" y="1079760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48659" y="6383923"/>
            <a:ext cx="3011758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de pennes de blé aux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Tomates, coriandre, pois verts, carottes, haricots verts, fromage.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45387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7645" y="11192645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aux bleuets.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bleuets,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31435" y="11556366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Trempette de fromage avec craquelins.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852875" y="11049418"/>
            <a:ext cx="2635228" cy="1749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 citrouille.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Citrouille, graine de citrouille, sirop d’érable, farine, cassonade.</a:t>
            </a:r>
            <a:endParaRPr sz="1800" b="1" dirty="0"/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b="1" dirty="0"/>
              <a:t>Compote de pommes</a:t>
            </a: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18024" y="6605564"/>
            <a:ext cx="3011758" cy="1870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Cubes de tofu grillé sauce brun e avec riz.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Oignons, ail, zucchini, poivrons, brocolis.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1800" b="1"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195068"/>
            <a:ext cx="3011758" cy="2691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Galettes de thon avec couscous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Végé: Galettes de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Navet, patates douces, oignons, tomates, carottes.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56817" y="6598522"/>
            <a:ext cx="2635229" cy="246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Pâté chinois de sorcière( spécial halloween) 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Oignons, ail, lentille, mais, pois verts, céleris.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6347534"/>
            <a:ext cx="2635228" cy="3117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Potage de citrouille et gingembre avec muffins au fromage.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Fromage,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carottes,oeuf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gingembre, céleris, patates, carottes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28 octobre.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13291</TotalTime>
  <Words>183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2024-10-22T15:48:21Z</dcterms:modified>
</cp:coreProperties>
</file>