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B1079-7031-4780-8FAA-7DA6757F2CCC}" v="214" dt="2024-10-22T15:45:38.5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E97B1079-7031-4780-8FAA-7DA6757F2CCC}"/>
    <pc:docChg chg="custSel modSld">
      <pc:chgData name="Wadii Boujendar" userId="1fe66039b04c3f7c" providerId="LiveId" clId="{E97B1079-7031-4780-8FAA-7DA6757F2CCC}" dt="2024-10-22T15:45:38.530" v="256" actId="20577"/>
      <pc:docMkLst>
        <pc:docMk/>
      </pc:docMkLst>
      <pc:sldChg chg="delSp modSp mod">
        <pc:chgData name="Wadii Boujendar" userId="1fe66039b04c3f7c" providerId="LiveId" clId="{E97B1079-7031-4780-8FAA-7DA6757F2CCC}" dt="2024-10-22T15:45:38.530" v="256" actId="20577"/>
        <pc:sldMkLst>
          <pc:docMk/>
          <pc:sldMk cId="0" sldId="256"/>
        </pc:sldMkLst>
        <pc:spChg chg="mod">
          <ac:chgData name="Wadii Boujendar" userId="1fe66039b04c3f7c" providerId="LiveId" clId="{E97B1079-7031-4780-8FAA-7DA6757F2CCC}" dt="2024-10-22T15:45:38.530" v="256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8:20.685" v="2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1.278" v="21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9.578" v="219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9.013" v="244" actId="3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1.769" v="243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19.723" v="214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5:22.287" v="245" actId="3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34.875" v="216" actId="25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42.527" v="217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6:34.868" v="21" actId="20577"/>
          <ac:spMkLst>
            <pc:docMk/>
            <pc:sldMk cId="0" sldId="256"/>
            <ac:spMk id="215" creationId="{00000000-0000-0000-0000-000000000000}"/>
          </ac:spMkLst>
        </pc:spChg>
        <pc:picChg chg="del">
          <ac:chgData name="Wadii Boujendar" userId="1fe66039b04c3f7c" providerId="LiveId" clId="{E97B1079-7031-4780-8FAA-7DA6757F2CCC}" dt="2024-10-22T15:41:59.503" v="160" actId="478"/>
          <ac:picMkLst>
            <pc:docMk/>
            <pc:sldMk cId="0" sldId="256"/>
            <ac:picMk id="18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305658"/>
            <a:ext cx="3011758" cy="222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 carbonara rosée au poulet.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 : Spaghetti sauce carbonara au fromage.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pommes.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pommes, farine, avoine, huile.</a:t>
            </a:r>
            <a:endParaRPr sz="2000" b="1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57178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raisins secs et cannelle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350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21400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Gâteaux multigrains.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Graines de citrouilles, chia et pavot, huile,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mélasse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</a:t>
            </a:r>
            <a:r>
              <a:rPr b="1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441197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6456" y="6141659"/>
            <a:ext cx="3011758" cy="2759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/>
              <a:t>Sautés de bœuf avec légumes e purée de patates.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/>
              <a:t>Sauté de Pois chiches avec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/>
              <a:t>Patates, Pois verts, haricots verts, mais, carottes.</a:t>
            </a:r>
            <a:endParaRPr sz="1800" b="1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2" y="6613739"/>
            <a:ext cx="2635229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lentilles et légumes avec pain.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lentilles, tomates, carottes, poireaux, navet, </a:t>
            </a:r>
            <a:r>
              <a:rPr lang="fr-CA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441860"/>
            <a:ext cx="2635228" cy="16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olives noires, fromages, salade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err="1"/>
              <a:t>Semaine</a:t>
            </a:r>
            <a:r>
              <a:rPr lang="fr-CA"/>
              <a:t> 4 novembre</a:t>
            </a:r>
            <a:r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revision>1</cp:revision>
  <dcterms:modified xsi:type="dcterms:W3CDTF">2024-10-22T15:45:50Z</dcterms:modified>
</cp:coreProperties>
</file>