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0D01FA-581A-48BB-9731-D50856233CCA}" v="1" dt="2024-10-09T15:03:47.34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0" y="-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7T15:29:53.296" v="77" actId="20577"/>
      <pc:docMkLst>
        <pc:docMk/>
      </pc:docMkLst>
      <pc:sldChg chg="modSp mod">
        <pc:chgData name="Wadii Boujendar" userId="1fe66039b04c3f7c" providerId="LiveId" clId="{C92F1F12-4BF0-4184-9C53-69042BC64C2C}" dt="2024-09-27T15:29:53.296" v="77" actId="20577"/>
        <pc:sldMkLst>
          <pc:docMk/>
          <pc:sldMk cId="0" sldId="256"/>
        </pc:sldMkLst>
        <pc:spChg chg="mod">
          <ac:chgData name="Wadii Boujendar" userId="1fe66039b04c3f7c" providerId="LiveId" clId="{C92F1F12-4BF0-4184-9C53-69042BC64C2C}" dt="2024-09-23T13:42:26.114" v="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27.874" v="5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44.137" v="54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56.193" v="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2:39.401" v="18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07.462" v="20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29.736" v="5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54.784" v="51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08.068" v="52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C92F1F12-4BF0-4184-9C53-69042BC64C2C}" dt="2024-09-27T15:29:53.296" v="77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710D01FA-581A-48BB-9731-D50856233CCA}"/>
    <pc:docChg chg="custSel modSld modNotesMaster">
      <pc:chgData name="Wadii Boujendar" userId="1fe66039b04c3f7c" providerId="LiveId" clId="{710D01FA-581A-48BB-9731-D50856233CCA}" dt="2024-10-15T13:01:47.733" v="578" actId="20577"/>
      <pc:docMkLst>
        <pc:docMk/>
      </pc:docMkLst>
      <pc:sldChg chg="modSp mod">
        <pc:chgData name="Wadii Boujendar" userId="1fe66039b04c3f7c" providerId="LiveId" clId="{710D01FA-581A-48BB-9731-D50856233CCA}" dt="2024-10-15T13:01:47.733" v="578" actId="20577"/>
        <pc:sldMkLst>
          <pc:docMk/>
          <pc:sldMk cId="0" sldId="256"/>
        </pc:sldMkLst>
        <pc:spChg chg="mod">
          <ac:chgData name="Wadii Boujendar" userId="1fe66039b04c3f7c" providerId="LiveId" clId="{710D01FA-581A-48BB-9731-D50856233CCA}" dt="2024-10-06T15:22:46.953" v="185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710D01FA-581A-48BB-9731-D50856233CCA}" dt="2024-10-06T15:22:43.019" v="184" actId="20577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710D01FA-581A-48BB-9731-D50856233CCA}" dt="2024-10-06T15:23:11.870" v="196" actId="255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710D01FA-581A-48BB-9731-D50856233CCA}" dt="2024-10-06T15:41:31.339" v="502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710D01FA-581A-48BB-9731-D50856233CCA}" dt="2024-10-06T15:38:52.928" v="249" actId="2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710D01FA-581A-48BB-9731-D50856233CCA}" dt="2024-10-06T15:39:55.790" v="360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710D01FA-581A-48BB-9731-D50856233CCA}" dt="2024-10-15T13:01:22.390" v="530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710D01FA-581A-48BB-9731-D50856233CCA}" dt="2024-10-15T13:01:47.733" v="578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710D01FA-581A-48BB-9731-D50856233CCA}" dt="2024-10-06T15:41:56.973" v="503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710D01FA-581A-48BB-9731-D50856233CCA}" dt="2024-10-06T15:42:02.225" v="504" actId="1076"/>
          <ac:spMkLst>
            <pc:docMk/>
            <pc:sldMk cId="0" sldId="256"/>
            <ac:spMk id="2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4145" y="7167976"/>
            <a:ext cx="3011758" cy="499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Congé.</a:t>
            </a:r>
            <a:r>
              <a:rPr dirty="0"/>
              <a:t> 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lang="fr-CA" dirty="0"/>
              <a:t>Congé.</a:t>
            </a:r>
            <a:endParaRPr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77239" y="11515961"/>
            <a:ext cx="2635228" cy="40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/>
              <a:t>Céréales.</a:t>
            </a:r>
            <a:endParaRPr sz="2000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35972" y="11116077"/>
            <a:ext cx="2635228" cy="2063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multigrains.</a:t>
            </a:r>
            <a:endParaRPr lang="fr-C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Graine de citrouille, graine de chia, graine de tournesol</a:t>
            </a: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huile, vanille, farine.</a:t>
            </a:r>
            <a:endParaRPr lang="fr-CA" sz="2000"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sz="3500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596973"/>
            <a:ext cx="2635228" cy="40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/>
              <a:t>Compote de pommes</a:t>
            </a:r>
            <a:endParaRPr sz="2000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064651"/>
            <a:ext cx="2635227" cy="1688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dirty="0"/>
              <a:t>Biscuits pépites de chocolat.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dirty="0"/>
              <a:t>Chocolat noire, banane, mélasse, farine, margarine, huile.</a:t>
            </a:r>
            <a:endParaRPr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90878" y="6548127"/>
            <a:ext cx="3011758" cy="1739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Curry de tofu et légumes avec </a:t>
            </a:r>
            <a:r>
              <a:rPr lang="fr-CA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riz.</a:t>
            </a:r>
            <a:endParaRPr lang="fr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Tofu, oignons, ai, tomates, Patates douces, choux fleurs, brocolis, carottes, lait de noix de coco.</a:t>
            </a:r>
            <a:endParaRPr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41039" y="6524940"/>
            <a:ext cx="3011758" cy="204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Filet de poisson sauce rosée avec couscous</a:t>
            </a:r>
            <a:r>
              <a:rPr lang="fr-CA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CA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légumes.s</a:t>
            </a:r>
            <a:endParaRPr lang="fr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 : tofu grillé sauce Alfredo avec pates et légumes.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Ail, pois verts, haricots verts, mais, poivrons. </a:t>
            </a:r>
            <a:endParaRPr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56817" y="6591853"/>
            <a:ext cx="2635229" cy="2371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Spaghetti sauce au bœuf et tomates.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 : Spaghetti aux lentilles.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carottes, céleris, basilic.</a:t>
            </a:r>
            <a:r>
              <a:rPr lang="fr-CA" sz="1800" dirty="0"/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64429" y="6655153"/>
            <a:ext cx="2635228" cy="204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Crème de poulet avec baguettes à l’ail.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 : Crème de légumes et tofu avec pain.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Patates, céleris, poireaux, céleris rave, navets.</a:t>
            </a:r>
            <a:endParaRPr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</a:t>
            </a:r>
            <a:r>
              <a:rPr lang="fr-CA"/>
              <a:t>14 octobre</a:t>
            </a:r>
            <a:r>
              <a:t>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196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2024-10-09T15:03:49Z</cp:lastPrinted>
  <dcterms:modified xsi:type="dcterms:W3CDTF">2024-10-15T13:01:51Z</dcterms:modified>
</cp:coreProperties>
</file>