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40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  <pc:spChg chg="mod">
          <ac:chgData name="Wadii Boujendar" userId="1fe66039b04c3f7c" providerId="LiveId" clId="{C92F1F12-4BF0-4184-9C53-69042BC64C2C}" dt="2024-09-23T13:42:26.114" v="1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27.874" v="53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44.137" v="54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56.193" v="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2:39.401" v="18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07.462" v="20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29.736" v="5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54.784" v="51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08.068" v="52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1:57.110" v="15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D5510812-1FEC-424A-9461-8C396592826C}"/>
    <pc:docChg chg="modSld">
      <pc:chgData name="Wadii Boujendar" userId="1fe66039b04c3f7c" providerId="LiveId" clId="{D5510812-1FEC-424A-9461-8C396592826C}" dt="2024-09-27T15:59:52.244" v="40" actId="1076"/>
      <pc:docMkLst>
        <pc:docMk/>
      </pc:docMkLst>
      <pc:sldChg chg="modSp mod">
        <pc:chgData name="Wadii Boujendar" userId="1fe66039b04c3f7c" providerId="LiveId" clId="{D5510812-1FEC-424A-9461-8C396592826C}" dt="2024-09-27T15:59:52.244" v="40" actId="1076"/>
        <pc:sldMkLst>
          <pc:docMk/>
          <pc:sldMk cId="0" sldId="256"/>
        </pc:sldMkLst>
        <pc:spChg chg="mod">
          <ac:chgData name="Wadii Boujendar" userId="1fe66039b04c3f7c" providerId="LiveId" clId="{D5510812-1FEC-424A-9461-8C396592826C}" dt="2024-09-27T15:46:59.419" v="28" actId="1076"/>
          <ac:spMkLst>
            <pc:docMk/>
            <pc:sldMk cId="0" sldId="256"/>
            <ac:spMk id="165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59:52.244" v="40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57:58.612" v="34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58:10.277" v="35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58:22.300" v="36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59:47.234" v="39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59:40.157" v="38" actId="1076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59:36.416" v="37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57:44.451" v="33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44:52.435" v="25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38988" y="59801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2037" y="6534823"/>
            <a:ext cx="3011758" cy="151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Spaghetti sauce rosée et légumes.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haricots verts coriandre, crème, fromage.</a:t>
            </a:r>
            <a:endParaRPr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694353"/>
            <a:ext cx="2635229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Céréales</a:t>
            </a:r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77239" y="11109280"/>
            <a:ext cx="2635228" cy="1221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aux raisins secs.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cassonade, raisins secs, farine, avoine, huile.</a:t>
            </a:r>
            <a:endParaRPr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3925" y="11334221"/>
            <a:ext cx="2635228" cy="107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Trempette d’œufs avec craquelins.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Œufs, persil, mayonnaise.</a:t>
            </a:r>
            <a:endParaRPr sz="3500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190292"/>
            <a:ext cx="2635228" cy="1221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à la citrouille.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lait de vanille, citrouille, graine de citrouille, farine.</a:t>
            </a:r>
            <a:endParaRPr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36619"/>
            <a:ext cx="2635227" cy="744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Compote de pommes.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88974" y="6546590"/>
            <a:ext cx="3011758" cy="152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 sauté au bœuf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 : Riz sauté au tofu et légumes.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Pois verts, carottes, mais.</a:t>
            </a:r>
            <a:endParaRPr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158706" y="6541325"/>
            <a:ext cx="3011758" cy="1746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Couscous marocain au poulet en lanière avec légumes.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 : Couscous au pois chiches.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Patates douces, navet, carotte, courge musquée, oignions.</a:t>
            </a:r>
            <a:endParaRPr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6006698" y="6534823"/>
            <a:ext cx="2635229" cy="1296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Soupe aux légumes d’hiver et tofu avec pain.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Oignon, citrouille, carottes, céleris, patates douces. </a:t>
            </a:r>
            <a:endParaRPr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64427" y="6512970"/>
            <a:ext cx="2635228" cy="151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Pizza végétarienne avec salade.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basilic, poivrons, oignons, olives noires, salade.</a:t>
            </a:r>
            <a:endParaRPr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21 octobre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189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dcterms:modified xsi:type="dcterms:W3CDTF">2024-09-27T15:59:54Z</dcterms:modified>
</cp:coreProperties>
</file>