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A6DB1A34-B41B-4112-8929-92D408BC8475}"/>
    <pc:docChg chg="custSel modSld">
      <pc:chgData name="Wadii Boujendar" userId="1fe66039b04c3f7c" providerId="LiveId" clId="{A6DB1A34-B41B-4112-8929-92D408BC8475}" dt="2024-09-27T15:37:24.087" v="63" actId="20577"/>
      <pc:docMkLst>
        <pc:docMk/>
      </pc:docMkLst>
      <pc:sldChg chg="modSp mod">
        <pc:chgData name="Wadii Boujendar" userId="1fe66039b04c3f7c" providerId="LiveId" clId="{A6DB1A34-B41B-4112-8929-92D408BC8475}" dt="2024-09-27T15:37:24.087" v="63" actId="20577"/>
        <pc:sldMkLst>
          <pc:docMk/>
          <pc:sldMk cId="0" sldId="256"/>
        </pc:sldMkLst>
        <pc:spChg chg="mod">
          <ac:chgData name="Wadii Boujendar" userId="1fe66039b04c3f7c" providerId="LiveId" clId="{A6DB1A34-B41B-4112-8929-92D408BC8475}" dt="2024-09-27T15:33:09.537" v="0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5:34.173" v="12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5:55.503" v="14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6:12.918" v="1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6:29.732" v="1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4:27.115" v="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4:19.927" v="4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5:09.722" v="11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7:24.087" v="63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6DB1A34-B41B-4112-8929-92D408BC8475}" dt="2024-09-27T15:35:01.476" v="9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4F0AEBEA-313B-46B6-8AFC-36408ECA839E}"/>
    <pc:docChg chg="modSld">
      <pc:chgData name="Wadii Boujendar" userId="1fe66039b04c3f7c" providerId="LiveId" clId="{4F0AEBEA-313B-46B6-8AFC-36408ECA839E}" dt="2024-09-27T16:11:09.819" v="104" actId="1076"/>
      <pc:docMkLst>
        <pc:docMk/>
      </pc:docMkLst>
      <pc:sldChg chg="modSp mod">
        <pc:chgData name="Wadii Boujendar" userId="1fe66039b04c3f7c" providerId="LiveId" clId="{4F0AEBEA-313B-46B6-8AFC-36408ECA839E}" dt="2024-09-27T16:11:09.819" v="104" actId="1076"/>
        <pc:sldMkLst>
          <pc:docMk/>
          <pc:sldMk cId="0" sldId="256"/>
        </pc:sldMkLst>
        <pc:spChg chg="mod">
          <ac:chgData name="Wadii Boujendar" userId="1fe66039b04c3f7c" providerId="LiveId" clId="{4F0AEBEA-313B-46B6-8AFC-36408ECA839E}" dt="2024-09-27T16:10:58.882" v="102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4F0AEBEA-313B-46B6-8AFC-36408ECA839E}" dt="2024-09-27T16:11:03.647" v="103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4F0AEBEA-313B-46B6-8AFC-36408ECA839E}" dt="2024-09-27T16:11:09.819" v="104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4F0AEBEA-313B-46B6-8AFC-36408ECA839E}" dt="2024-09-27T16:02:42.696" v="101" actId="20577"/>
          <ac:spMkLst>
            <pc:docMk/>
            <pc:sldMk cId="0" sldId="256"/>
            <ac:spMk id="2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16057" y="6624947"/>
            <a:ext cx="3011758" cy="99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Macaronis chinois au tofu.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Céleris, champignons, oignons, ail, haricots verts, sauce </a:t>
            </a:r>
            <a:r>
              <a:rPr lang="fr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hoisin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694353"/>
            <a:ext cx="2635229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Céréales</a:t>
            </a:r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109280"/>
            <a:ext cx="2635228" cy="12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de son de blé.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Banane, huile, cassonade, lait de vanille, son de blé, farine.</a:t>
            </a:r>
            <a:endParaRPr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37924" y="11190825"/>
            <a:ext cx="2635228" cy="772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yogourt nature avec tranche de pain pita.</a:t>
            </a:r>
            <a:endParaRPr sz="3500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52910"/>
            <a:ext cx="2635228" cy="129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Tartine à la confiture maison.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Pain, confiture maison a base de fruits de saison.</a:t>
            </a:r>
            <a:endParaRPr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0950901"/>
            <a:ext cx="2635227" cy="191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pommes et cannelle.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œufs, cannelle, cassonade, margarine végane, farine.</a:t>
            </a: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69517" y="6637970"/>
            <a:ext cx="3011758" cy="129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végane aux lentilles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 vertes, oignons, ail, carottes, pois verts.</a:t>
            </a:r>
            <a:endParaRPr dirty="0"/>
          </a:p>
        </p:txBody>
      </p:sp>
      <p:sp>
        <p:nvSpPr>
          <p:cNvPr id="208" name="Rectangle 90"/>
          <p:cNvSpPr/>
          <p:nvPr/>
        </p:nvSpPr>
        <p:spPr>
          <a:xfrm>
            <a:off x="12056165" y="602208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2" y="6712734"/>
            <a:ext cx="3011758" cy="1074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isotto aux champignons avec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Choux fleurs, carottes, brocolis.</a:t>
            </a:r>
            <a:endParaRPr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3" y="6712734"/>
            <a:ext cx="2635229" cy="12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Gratin d’hiver.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zucchinis, épinards, sauce béchamel, </a:t>
            </a:r>
            <a: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fromage.</a:t>
            </a:r>
            <a:endParaRPr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372576"/>
            <a:ext cx="2635228" cy="23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 poisson et légumes avec tranche de pain </a:t>
            </a:r>
            <a:r>
              <a:rPr lang="fr-CA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mariné.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soupe aux haricots rouges.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</a:t>
            </a:r>
            <a:r>
              <a:rPr lang="fr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verts, céleris, patates.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30 septembre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194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2024-09-27T16:11:18Z</dcterms:modified>
</cp:coreProperties>
</file>