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7T15:29:53.296" v="77" actId="20577"/>
      <pc:docMkLst>
        <pc:docMk/>
      </pc:docMkLst>
      <pc:sldChg chg="modSp mod">
        <pc:chgData name="Wadii Boujendar" userId="1fe66039b04c3f7c" providerId="LiveId" clId="{C92F1F12-4BF0-4184-9C53-69042BC64C2C}" dt="2024-09-27T15:29:53.296" v="77" actId="20577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7T15:29:53.296" v="77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30E9CD5E-6726-4713-ABAD-719DA251E00B}"/>
    <pc:docChg chg="custSel modSld">
      <pc:chgData name="Wadii Boujendar" userId="1fe66039b04c3f7c" providerId="LiveId" clId="{30E9CD5E-6726-4713-ABAD-719DA251E00B}" dt="2024-10-15T13:05:35.083" v="291" actId="20577"/>
      <pc:docMkLst>
        <pc:docMk/>
      </pc:docMkLst>
      <pc:sldChg chg="modSp mod">
        <pc:chgData name="Wadii Boujendar" userId="1fe66039b04c3f7c" providerId="LiveId" clId="{30E9CD5E-6726-4713-ABAD-719DA251E00B}" dt="2024-10-15T13:05:35.083" v="291" actId="20577"/>
        <pc:sldMkLst>
          <pc:docMk/>
          <pc:sldMk cId="0" sldId="256"/>
        </pc:sldMkLst>
        <pc:spChg chg="mod">
          <ac:chgData name="Wadii Boujendar" userId="1fe66039b04c3f7c" providerId="LiveId" clId="{30E9CD5E-6726-4713-ABAD-719DA251E00B}" dt="2024-10-15T13:05:23.195" v="232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30E9CD5E-6726-4713-ABAD-719DA251E00B}" dt="2024-10-15T13:05:35.083" v="291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30E9CD5E-6726-4713-ABAD-719DA251E00B}" dt="2024-10-06T15:45:26.016" v="105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30E9CD5E-6726-4713-ABAD-719DA251E00B}" dt="2024-10-06T15:46:04.726" v="207" actId="20577"/>
          <ac:spMkLst>
            <pc:docMk/>
            <pc:sldMk cId="0" sldId="256"/>
            <ac:spMk id="214" creationId="{00000000-0000-0000-0000-000000000000}"/>
          </ac:spMkLst>
        </pc:spChg>
      </pc:sldChg>
    </pc:docChg>
  </pc:docChgLst>
  <pc:docChgLst>
    <pc:chgData name="Wadii Boujendar" userId="1fe66039b04c3f7c" providerId="LiveId" clId="{710D01FA-581A-48BB-9731-D50856233CCA}"/>
    <pc:docChg chg="custSel modSld">
      <pc:chgData name="Wadii Boujendar" userId="1fe66039b04c3f7c" providerId="LiveId" clId="{710D01FA-581A-48BB-9731-D50856233CCA}" dt="2024-10-06T15:42:11.984" v="506" actId="1076"/>
      <pc:docMkLst>
        <pc:docMk/>
      </pc:docMkLst>
      <pc:sldChg chg="modSp mod">
        <pc:chgData name="Wadii Boujendar" userId="1fe66039b04c3f7c" providerId="LiveId" clId="{710D01FA-581A-48BB-9731-D50856233CCA}" dt="2024-10-06T15:42:11.984" v="506" actId="1076"/>
        <pc:sldMkLst>
          <pc:docMk/>
          <pc:sldMk cId="0" sldId="256"/>
        </pc:sldMkLst>
        <pc:spChg chg="mod">
          <ac:chgData name="Wadii Boujendar" userId="1fe66039b04c3f7c" providerId="LiveId" clId="{710D01FA-581A-48BB-9731-D50856233CCA}" dt="2024-10-06T15:22:46.953" v="185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22:43.019" v="184" actId="20577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23:11.870" v="196" actId="255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41:31.339" v="502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38:52.928" v="249" actId="2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39:55.790" v="360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42:11.984" v="506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41:56.973" v="503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710D01FA-581A-48BB-9731-D50856233CCA}" dt="2024-10-06T15:42:02.225" v="504" actId="1076"/>
          <ac:spMkLst>
            <pc:docMk/>
            <pc:sldMk cId="0" sldId="256"/>
            <ac:spMk id="2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7167976"/>
            <a:ext cx="3011758" cy="49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Congé.</a:t>
            </a: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dirty="0"/>
              <a:t>Congé.</a:t>
            </a:r>
            <a:endParaRPr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515961"/>
            <a:ext cx="2635228" cy="40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Céréales.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35972" y="11116077"/>
            <a:ext cx="2635228" cy="2063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multigrains.</a:t>
            </a: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Graine de citrouille, graine de chia, graine de tournesol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huile, vanille, farine.</a:t>
            </a:r>
            <a:endParaRPr lang="fr-CA" sz="2000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3500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596973"/>
            <a:ext cx="2635228" cy="40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Compote de pommes</a:t>
            </a:r>
            <a:endParaRPr sz="2000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064651"/>
            <a:ext cx="2635227" cy="1688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dirty="0"/>
              <a:t>Biscuits pépites de chocolat.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dirty="0"/>
              <a:t>Chocolat noire, banane, mélasse, farine, margarine, huile.</a:t>
            </a: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03240" y="6673270"/>
            <a:ext cx="3011758" cy="173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tofu et légumes avec 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riz.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oignons, ai, tomates, Patates douces, choux fleurs, brocolis, carottes, lait de noix de coco.</a:t>
            </a:r>
            <a:endParaRPr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5661" y="6695560"/>
            <a:ext cx="3011758" cy="204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 de poisson sauce rosée avec couscous </a:t>
            </a:r>
            <a:r>
              <a:rPr lang="fr-CA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légumes.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tofu grillé sauce Alfredo avec pates et légumes.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Ail, pois verts, haricots verts, mais, poivrons. </a:t>
            </a:r>
            <a:endParaRPr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56817" y="6854361"/>
            <a:ext cx="2635229" cy="184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bolognaise végane.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basilic, protéine de légumes.</a:t>
            </a:r>
            <a:endParaRPr lang="fr-CA" sz="18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7028460"/>
            <a:ext cx="2635228" cy="1296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Crème de 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lentilles </a:t>
            </a:r>
            <a:r>
              <a:rPr lang="fr-CA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oransges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pain.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Patates, céleris, poireaux, céleris rave, navets.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</a:t>
            </a:r>
            <a:r>
              <a:rPr lang="fr-CA"/>
              <a:t>14 octobre</a:t>
            </a:r>
            <a:r>
              <a:t>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180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2024-10-15T13:05:39Z</dcterms:modified>
</cp:coreProperties>
</file>