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26B80267-9F50-42DD-BFEF-F5384278ED65}"/>
    <pc:docChg chg="custSel modSld">
      <pc:chgData name="Wadii Boujendar" userId="1fe66039b04c3f7c" providerId="LiveId" clId="{26B80267-9F50-42DD-BFEF-F5384278ED65}" dt="2024-10-22T15:23:20.200" v="1428" actId="255"/>
      <pc:docMkLst>
        <pc:docMk/>
      </pc:docMkLst>
      <pc:sldChg chg="modSp mod">
        <pc:chgData name="Wadii Boujendar" userId="1fe66039b04c3f7c" providerId="LiveId" clId="{26B80267-9F50-42DD-BFEF-F5384278ED65}" dt="2024-10-22T15:23:20.200" v="1428" actId="255"/>
        <pc:sldMkLst>
          <pc:docMk/>
          <pc:sldMk cId="0" sldId="256"/>
        </pc:sldMkLst>
        <pc:spChg chg="mod">
          <ac:chgData name="Wadii Boujendar" userId="1fe66039b04c3f7c" providerId="LiveId" clId="{26B80267-9F50-42DD-BFEF-F5384278ED65}" dt="2024-10-22T15:06:34.478" v="1289" actId="1076"/>
          <ac:spMkLst>
            <pc:docMk/>
            <pc:sldMk cId="0" sldId="256"/>
            <ac:spMk id="164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43.376" v="14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26B80267-9F50-42DD-BFEF-F5384278ED65}" dt="2024-10-09T13:02:54.279" v="13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8:40.235" v="1421" actId="1076"/>
          <ac:spMkLst>
            <pc:docMk/>
            <pc:sldMk cId="0" sldId="256"/>
            <ac:spMk id="190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20.200" v="1428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14.275" v="1427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05.465" v="1426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26B80267-9F50-42DD-BFEF-F5384278ED65}" dt="2024-10-18T16:15:22.397" v="819" actId="113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36.041" v="1416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19.912" v="1415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01:33.342" v="1284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9:11.505" v="1424" actId="255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26B80267-9F50-42DD-BFEF-F5384278ED65}" dt="2024-10-15T13:04:40.867" v="81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de pennes de blé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pois verts, carottes, haricots verts,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192645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5636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fromage avec craquelins.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049418"/>
            <a:ext cx="2635228" cy="174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 citrouille.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Citrouille, graine de citrouille, sirop d’érable, farine, cassonade.</a:t>
            </a:r>
            <a:endParaRPr sz="18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Compote de pommes</a:t>
            </a: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26807" y="6383923"/>
            <a:ext cx="3011758" cy="26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Poulet effiloché sauce brune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Végé: Cubes de tofu grillé sauce brun e avec riz.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Oignons, ail, zucchini, poivrons, brocolis.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195068"/>
            <a:ext cx="3011758" cy="269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Galettes de thon avec couscous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Galettes de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Navet, patates douces, oignons, tomates, carottes.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6817" y="6373396"/>
            <a:ext cx="2635229" cy="2913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Pâté chinois de sorcière( spécial halloween) au bœuf.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Pâté chinois végé.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Oignons, ail, bœuf, mais, pois verts, céleris.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347534"/>
            <a:ext cx="2635228" cy="311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Potage de citrouille et gingembre avec muffins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Fromage, carottes, gingembre, céleris, patates, carottes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28 octobre.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13290</TotalTime>
  <Words>200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2024-10-22T15:23:21Z</dcterms:modified>
</cp:coreProperties>
</file>