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1pPr>
    <a:lvl2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2pPr>
    <a:lvl3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3pPr>
    <a:lvl4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4pPr>
    <a:lvl5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5pPr>
    <a:lvl6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6pPr>
    <a:lvl7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7pPr>
    <a:lvl8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8pPr>
    <a:lvl9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97B1079-7031-4780-8FAA-7DA6757F2CCC}" v="214" dt="2024-10-22T15:45:38.529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FF"/>
          </a:solidFill>
        </a:fill>
      </a:tcStyle>
    </a:wholeTbl>
    <a:band2H>
      <a:tcTxStyle/>
      <a:tcStyle>
        <a:tcBdr/>
        <a:fill>
          <a:solidFill>
            <a:srgbClr val="E9E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CF5CD"/>
          </a:solidFill>
        </a:fill>
      </a:tcStyle>
    </a:wholeTbl>
    <a:band2H>
      <a:tcTxStyle/>
      <a:tcStyle>
        <a:tcBdr/>
        <a:fill>
          <a:solidFill>
            <a:srgbClr val="E7FA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D7F6"/>
          </a:solidFill>
        </a:fill>
      </a:tcStyle>
    </a:wholeTbl>
    <a:band2H>
      <a:tcTxStyle/>
      <a:tcStyle>
        <a:tcBdr/>
        <a:fill>
          <a:solidFill>
            <a:srgbClr val="FFECFB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40" d="100"/>
          <a:sy n="40" d="100"/>
        </p:scale>
        <p:origin x="140" y="-7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adii Boujendar" userId="1fe66039b04c3f7c" providerId="LiveId" clId="{C92F1F12-4BF0-4184-9C53-69042BC64C2C}"/>
    <pc:docChg chg="modSld">
      <pc:chgData name="Wadii Boujendar" userId="1fe66039b04c3f7c" providerId="LiveId" clId="{C92F1F12-4BF0-4184-9C53-69042BC64C2C}" dt="2024-09-23T13:44:56.193" v="55"/>
      <pc:docMkLst>
        <pc:docMk/>
      </pc:docMkLst>
      <pc:sldChg chg="modSp mod">
        <pc:chgData name="Wadii Boujendar" userId="1fe66039b04c3f7c" providerId="LiveId" clId="{C92F1F12-4BF0-4184-9C53-69042BC64C2C}" dt="2024-09-23T13:44:56.193" v="55"/>
        <pc:sldMkLst>
          <pc:docMk/>
          <pc:sldMk cId="0" sldId="256"/>
        </pc:sldMkLst>
        <pc:spChg chg="mod">
          <ac:chgData name="Wadii Boujendar" userId="1fe66039b04c3f7c" providerId="LiveId" clId="{C92F1F12-4BF0-4184-9C53-69042BC64C2C}" dt="2024-09-23T13:42:26.114" v="17" actId="1076"/>
          <ac:spMkLst>
            <pc:docMk/>
            <pc:sldMk cId="0" sldId="256"/>
            <ac:spMk id="167" creationId="{00000000-0000-0000-0000-000000000000}"/>
          </ac:spMkLst>
        </pc:spChg>
        <pc:spChg chg="mod">
          <ac:chgData name="Wadii Boujendar" userId="1fe66039b04c3f7c" providerId="LiveId" clId="{C92F1F12-4BF0-4184-9C53-69042BC64C2C}" dt="2024-09-23T13:44:27.874" v="53"/>
          <ac:spMkLst>
            <pc:docMk/>
            <pc:sldMk cId="0" sldId="256"/>
            <ac:spMk id="191" creationId="{00000000-0000-0000-0000-000000000000}"/>
          </ac:spMkLst>
        </pc:spChg>
        <pc:spChg chg="mod">
          <ac:chgData name="Wadii Boujendar" userId="1fe66039b04c3f7c" providerId="LiveId" clId="{C92F1F12-4BF0-4184-9C53-69042BC64C2C}" dt="2024-09-23T13:44:44.137" v="54"/>
          <ac:spMkLst>
            <pc:docMk/>
            <pc:sldMk cId="0" sldId="256"/>
            <ac:spMk id="193" creationId="{00000000-0000-0000-0000-000000000000}"/>
          </ac:spMkLst>
        </pc:spChg>
        <pc:spChg chg="mod">
          <ac:chgData name="Wadii Boujendar" userId="1fe66039b04c3f7c" providerId="LiveId" clId="{C92F1F12-4BF0-4184-9C53-69042BC64C2C}" dt="2024-09-23T13:44:56.193" v="55"/>
          <ac:spMkLst>
            <pc:docMk/>
            <pc:sldMk cId="0" sldId="256"/>
            <ac:spMk id="195" creationId="{00000000-0000-0000-0000-000000000000}"/>
          </ac:spMkLst>
        </pc:spChg>
        <pc:spChg chg="mod">
          <ac:chgData name="Wadii Boujendar" userId="1fe66039b04c3f7c" providerId="LiveId" clId="{C92F1F12-4BF0-4184-9C53-69042BC64C2C}" dt="2024-09-23T13:42:39.401" v="18"/>
          <ac:spMkLst>
            <pc:docMk/>
            <pc:sldMk cId="0" sldId="256"/>
            <ac:spMk id="207" creationId="{00000000-0000-0000-0000-000000000000}"/>
          </ac:spMkLst>
        </pc:spChg>
        <pc:spChg chg="mod">
          <ac:chgData name="Wadii Boujendar" userId="1fe66039b04c3f7c" providerId="LiveId" clId="{C92F1F12-4BF0-4184-9C53-69042BC64C2C}" dt="2024-09-23T13:43:07.462" v="20" actId="1076"/>
          <ac:spMkLst>
            <pc:docMk/>
            <pc:sldMk cId="0" sldId="256"/>
            <ac:spMk id="208" creationId="{00000000-0000-0000-0000-000000000000}"/>
          </ac:spMkLst>
        </pc:spChg>
        <pc:spChg chg="mod">
          <ac:chgData name="Wadii Boujendar" userId="1fe66039b04c3f7c" providerId="LiveId" clId="{C92F1F12-4BF0-4184-9C53-69042BC64C2C}" dt="2024-09-23T13:43:29.736" v="50" actId="20577"/>
          <ac:spMkLst>
            <pc:docMk/>
            <pc:sldMk cId="0" sldId="256"/>
            <ac:spMk id="209" creationId="{00000000-0000-0000-0000-000000000000}"/>
          </ac:spMkLst>
        </pc:spChg>
        <pc:spChg chg="mod">
          <ac:chgData name="Wadii Boujendar" userId="1fe66039b04c3f7c" providerId="LiveId" clId="{C92F1F12-4BF0-4184-9C53-69042BC64C2C}" dt="2024-09-23T13:43:54.784" v="51"/>
          <ac:spMkLst>
            <pc:docMk/>
            <pc:sldMk cId="0" sldId="256"/>
            <ac:spMk id="213" creationId="{00000000-0000-0000-0000-000000000000}"/>
          </ac:spMkLst>
        </pc:spChg>
        <pc:spChg chg="mod">
          <ac:chgData name="Wadii Boujendar" userId="1fe66039b04c3f7c" providerId="LiveId" clId="{C92F1F12-4BF0-4184-9C53-69042BC64C2C}" dt="2024-09-23T13:44:08.068" v="52"/>
          <ac:spMkLst>
            <pc:docMk/>
            <pc:sldMk cId="0" sldId="256"/>
            <ac:spMk id="214" creationId="{00000000-0000-0000-0000-000000000000}"/>
          </ac:spMkLst>
        </pc:spChg>
        <pc:spChg chg="mod">
          <ac:chgData name="Wadii Boujendar" userId="1fe66039b04c3f7c" providerId="LiveId" clId="{C92F1F12-4BF0-4184-9C53-69042BC64C2C}" dt="2024-09-23T13:41:57.110" v="15" actId="20577"/>
          <ac:spMkLst>
            <pc:docMk/>
            <pc:sldMk cId="0" sldId="256"/>
            <ac:spMk id="215" creationId="{00000000-0000-0000-0000-000000000000}"/>
          </ac:spMkLst>
        </pc:spChg>
      </pc:sldChg>
    </pc:docChg>
  </pc:docChgLst>
  <pc:docChgLst>
    <pc:chgData name="Wadii Boujendar" userId="1fe66039b04c3f7c" providerId="LiveId" clId="{E97B1079-7031-4780-8FAA-7DA6757F2CCC}"/>
    <pc:docChg chg="custSel modSld">
      <pc:chgData name="Wadii Boujendar" userId="1fe66039b04c3f7c" providerId="LiveId" clId="{E97B1079-7031-4780-8FAA-7DA6757F2CCC}" dt="2024-10-22T15:45:38.530" v="256" actId="20577"/>
      <pc:docMkLst>
        <pc:docMk/>
      </pc:docMkLst>
      <pc:sldChg chg="delSp modSp mod">
        <pc:chgData name="Wadii Boujendar" userId="1fe66039b04c3f7c" providerId="LiveId" clId="{E97B1079-7031-4780-8FAA-7DA6757F2CCC}" dt="2024-10-22T15:45:38.530" v="256" actId="20577"/>
        <pc:sldMkLst>
          <pc:docMk/>
          <pc:sldMk cId="0" sldId="256"/>
        </pc:sldMkLst>
        <pc:spChg chg="mod">
          <ac:chgData name="Wadii Boujendar" userId="1fe66039b04c3f7c" providerId="LiveId" clId="{E97B1079-7031-4780-8FAA-7DA6757F2CCC}" dt="2024-10-22T15:45:38.530" v="256" actId="20577"/>
          <ac:spMkLst>
            <pc:docMk/>
            <pc:sldMk cId="0" sldId="256"/>
            <ac:spMk id="167" creationId="{00000000-0000-0000-0000-000000000000}"/>
          </ac:spMkLst>
        </pc:spChg>
        <pc:spChg chg="mod">
          <ac:chgData name="Wadii Boujendar" userId="1fe66039b04c3f7c" providerId="LiveId" clId="{E97B1079-7031-4780-8FAA-7DA6757F2CCC}" dt="2024-10-18T16:18:20.685" v="24" actId="113"/>
          <ac:spMkLst>
            <pc:docMk/>
            <pc:sldMk cId="0" sldId="256"/>
            <ac:spMk id="189" creationId="{00000000-0000-0000-0000-000000000000}"/>
          </ac:spMkLst>
        </pc:spChg>
        <pc:spChg chg="mod">
          <ac:chgData name="Wadii Boujendar" userId="1fe66039b04c3f7c" providerId="LiveId" clId="{E97B1079-7031-4780-8FAA-7DA6757F2CCC}" dt="2024-10-22T15:43:51.278" v="218" actId="255"/>
          <ac:spMkLst>
            <pc:docMk/>
            <pc:sldMk cId="0" sldId="256"/>
            <ac:spMk id="191" creationId="{00000000-0000-0000-0000-000000000000}"/>
          </ac:spMkLst>
        </pc:spChg>
        <pc:spChg chg="mod">
          <ac:chgData name="Wadii Boujendar" userId="1fe66039b04c3f7c" providerId="LiveId" clId="{E97B1079-7031-4780-8FAA-7DA6757F2CCC}" dt="2024-10-22T15:43:59.578" v="219" actId="255"/>
          <ac:spMkLst>
            <pc:docMk/>
            <pc:sldMk cId="0" sldId="256"/>
            <ac:spMk id="193" creationId="{00000000-0000-0000-0000-000000000000}"/>
          </ac:spMkLst>
        </pc:spChg>
        <pc:spChg chg="mod">
          <ac:chgData name="Wadii Boujendar" userId="1fe66039b04c3f7c" providerId="LiveId" clId="{E97B1079-7031-4780-8FAA-7DA6757F2CCC}" dt="2024-10-22T15:44:49.013" v="244" actId="313"/>
          <ac:spMkLst>
            <pc:docMk/>
            <pc:sldMk cId="0" sldId="256"/>
            <ac:spMk id="195" creationId="{00000000-0000-0000-0000-000000000000}"/>
          </ac:spMkLst>
        </pc:spChg>
        <pc:spChg chg="mod">
          <ac:chgData name="Wadii Boujendar" userId="1fe66039b04c3f7c" providerId="LiveId" clId="{E97B1079-7031-4780-8FAA-7DA6757F2CCC}" dt="2024-10-22T15:44:41.769" v="243" actId="255"/>
          <ac:spMkLst>
            <pc:docMk/>
            <pc:sldMk cId="0" sldId="256"/>
            <ac:spMk id="197" creationId="{00000000-0000-0000-0000-000000000000}"/>
          </ac:spMkLst>
        </pc:spChg>
        <pc:spChg chg="mod">
          <ac:chgData name="Wadii Boujendar" userId="1fe66039b04c3f7c" providerId="LiveId" clId="{E97B1079-7031-4780-8FAA-7DA6757F2CCC}" dt="2024-10-22T15:43:19.723" v="214" actId="255"/>
          <ac:spMkLst>
            <pc:docMk/>
            <pc:sldMk cId="0" sldId="256"/>
            <ac:spMk id="207" creationId="{00000000-0000-0000-0000-000000000000}"/>
          </ac:spMkLst>
        </pc:spChg>
        <pc:spChg chg="mod">
          <ac:chgData name="Wadii Boujendar" userId="1fe66039b04c3f7c" providerId="LiveId" clId="{E97B1079-7031-4780-8FAA-7DA6757F2CCC}" dt="2024-10-22T15:45:22.287" v="245" actId="313"/>
          <ac:spMkLst>
            <pc:docMk/>
            <pc:sldMk cId="0" sldId="256"/>
            <ac:spMk id="209" creationId="{00000000-0000-0000-0000-000000000000}"/>
          </ac:spMkLst>
        </pc:spChg>
        <pc:spChg chg="mod">
          <ac:chgData name="Wadii Boujendar" userId="1fe66039b04c3f7c" providerId="LiveId" clId="{E97B1079-7031-4780-8FAA-7DA6757F2CCC}" dt="2024-10-22T15:43:34.875" v="216" actId="255"/>
          <ac:spMkLst>
            <pc:docMk/>
            <pc:sldMk cId="0" sldId="256"/>
            <ac:spMk id="213" creationId="{00000000-0000-0000-0000-000000000000}"/>
          </ac:spMkLst>
        </pc:spChg>
        <pc:spChg chg="mod">
          <ac:chgData name="Wadii Boujendar" userId="1fe66039b04c3f7c" providerId="LiveId" clId="{E97B1079-7031-4780-8FAA-7DA6757F2CCC}" dt="2024-10-22T15:43:42.527" v="217" actId="255"/>
          <ac:spMkLst>
            <pc:docMk/>
            <pc:sldMk cId="0" sldId="256"/>
            <ac:spMk id="214" creationId="{00000000-0000-0000-0000-000000000000}"/>
          </ac:spMkLst>
        </pc:spChg>
        <pc:spChg chg="mod">
          <ac:chgData name="Wadii Boujendar" userId="1fe66039b04c3f7c" providerId="LiveId" clId="{E97B1079-7031-4780-8FAA-7DA6757F2CCC}" dt="2024-10-18T16:16:34.868" v="21" actId="20577"/>
          <ac:spMkLst>
            <pc:docMk/>
            <pc:sldMk cId="0" sldId="256"/>
            <ac:spMk id="215" creationId="{00000000-0000-0000-0000-000000000000}"/>
          </ac:spMkLst>
        </pc:spChg>
        <pc:picChg chg="del">
          <ac:chgData name="Wadii Boujendar" userId="1fe66039b04c3f7c" providerId="LiveId" clId="{E97B1079-7031-4780-8FAA-7DA6757F2CCC}" dt="2024-10-22T15:41:59.503" v="160" actId="478"/>
          <ac:picMkLst>
            <pc:docMk/>
            <pc:sldMk cId="0" sldId="256"/>
            <ac:picMk id="184" creationId="{00000000-0000-0000-0000-000000000000}"/>
          </ac:picMkLst>
        </pc:picChg>
      </pc:sldChg>
    </pc:docChg>
  </pc:docChgLst>
  <pc:docChgLst>
    <pc:chgData name="Wadii Boujendar" userId="1fe66039b04c3f7c" providerId="LiveId" clId="{AA9F193D-81F0-4154-A6FB-9C3CA387F539}"/>
    <pc:docChg chg="modSld">
      <pc:chgData name="Wadii Boujendar" userId="1fe66039b04c3f7c" providerId="LiveId" clId="{AA9F193D-81F0-4154-A6FB-9C3CA387F539}" dt="2024-10-22T16:58:31.424" v="179" actId="20577"/>
      <pc:docMkLst>
        <pc:docMk/>
      </pc:docMkLst>
      <pc:sldChg chg="modSp mod">
        <pc:chgData name="Wadii Boujendar" userId="1fe66039b04c3f7c" providerId="LiveId" clId="{AA9F193D-81F0-4154-A6FB-9C3CA387F539}" dt="2024-10-22T16:58:31.424" v="179" actId="20577"/>
        <pc:sldMkLst>
          <pc:docMk/>
          <pc:sldMk cId="0" sldId="256"/>
        </pc:sldMkLst>
        <pc:spChg chg="mod">
          <ac:chgData name="Wadii Boujendar" userId="1fe66039b04c3f7c" providerId="LiveId" clId="{AA9F193D-81F0-4154-A6FB-9C3CA387F539}" dt="2024-10-22T16:57:35.890" v="50" actId="20577"/>
          <ac:spMkLst>
            <pc:docMk/>
            <pc:sldMk cId="0" sldId="256"/>
            <ac:spMk id="167" creationId="{00000000-0000-0000-0000-000000000000}"/>
          </ac:spMkLst>
        </pc:spChg>
        <pc:spChg chg="mod">
          <ac:chgData name="Wadii Boujendar" userId="1fe66039b04c3f7c" providerId="LiveId" clId="{AA9F193D-81F0-4154-A6FB-9C3CA387F539}" dt="2024-10-22T16:58:31.424" v="179" actId="20577"/>
          <ac:spMkLst>
            <pc:docMk/>
            <pc:sldMk cId="0" sldId="256"/>
            <ac:spMk id="209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2" name="Shape 15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de présentation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Titre de présentation</a:t>
            </a:r>
          </a:p>
        </p:txBody>
      </p:sp>
      <p:sp>
        <p:nvSpPr>
          <p:cNvPr id="12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Sous-titre de présentation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252671" y="10353078"/>
            <a:ext cx="20691419" cy="567948"/>
          </a:xfrm>
          <a:prstGeom prst="rect">
            <a:avLst/>
          </a:prstGeom>
        </p:spPr>
        <p:txBody>
          <a:bodyPr/>
          <a:lstStyle>
            <a:lvl1pPr>
              <a:defRPr sz="2800" spc="-84"/>
            </a:lvl1pPr>
            <a:lvl2pPr>
              <a:defRPr sz="2800" spc="-84"/>
            </a:lvl2pPr>
            <a:lvl3pPr>
              <a:defRPr sz="2800" spc="-84"/>
            </a:lvl3pPr>
            <a:lvl4pPr>
              <a:defRPr sz="2800" spc="-84"/>
            </a:lvl4pPr>
            <a:lvl5pPr>
              <a:defRPr sz="2800" spc="-84"/>
            </a:lvl5pPr>
          </a:lstStyle>
          <a:p>
            <a:r>
              <a:t>Attribution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0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11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12" name="Texte niveau 1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439912" y="4332885"/>
            <a:ext cx="21504176" cy="5497471"/>
          </a:xfrm>
          <a:prstGeom prst="rect">
            <a:avLst/>
          </a:prstGeom>
        </p:spPr>
        <p:txBody>
          <a:bodyPr anchor="b"/>
          <a:lstStyle/>
          <a:p>
            <a:pPr lvl="4" indent="3106958" defTabSz="731341">
              <a:lnSpc>
                <a:spcPct val="70000"/>
              </a:lnSpc>
              <a:defRPr sz="8300" b="1" i="1" spc="-399">
                <a:latin typeface="Graphik"/>
                <a:ea typeface="Graphik"/>
                <a:cs typeface="Graphik"/>
                <a:sym typeface="Graphik"/>
              </a:defRPr>
            </a:pPr>
            <a:r>
              <a:t>« Citation intéressante »
</a:t>
            </a:r>
          </a:p>
        </p:txBody>
      </p:sp>
      <p:sp>
        <p:nvSpPr>
          <p:cNvPr id="11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ersonne portant un jean bleu et une veste en jean devant un mur rouge et violet uni"/>
          <p:cNvSpPr>
            <a:spLocks noGrp="1"/>
          </p:cNvSpPr>
          <p:nvPr>
            <p:ph type="pic" idx="21"/>
          </p:nvPr>
        </p:nvSpPr>
        <p:spPr>
          <a:xfrm>
            <a:off x="0" y="-1266000"/>
            <a:ext cx="24384000" cy="1624800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er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bg>
      <p:bgPr>
        <a:solidFill>
          <a:srgbClr val="00BF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itre de section"/>
          <p:cNvSpPr txBox="1">
            <a:spLocks noGrp="1"/>
          </p:cNvSpPr>
          <p:nvPr>
            <p:ph type="title" hasCustomPrompt="1"/>
          </p:nvPr>
        </p:nvSpPr>
        <p:spPr>
          <a:xfrm>
            <a:off x="1219200" y="4048125"/>
            <a:ext cx="21945600" cy="5930900"/>
          </a:xfrm>
          <a:prstGeom prst="rect">
            <a:avLst/>
          </a:prstGeom>
        </p:spPr>
        <p:txBody>
          <a:bodyPr anchor="ctr"/>
          <a:lstStyle>
            <a:lvl1pPr marL="431800" indent="-431800" defTabSz="825500">
              <a:defRPr sz="14000" b="0" spc="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1pPr>
          </a:lstStyle>
          <a:p>
            <a:r>
              <a:t>Titre de section</a:t>
            </a:r>
          </a:p>
        </p:txBody>
      </p:sp>
      <p:sp>
        <p:nvSpPr>
          <p:cNvPr id="136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3622000" y="13080999"/>
            <a:ext cx="336728" cy="413767"/>
          </a:xfrm>
          <a:prstGeom prst="rect">
            <a:avLst/>
          </a:prstGeom>
        </p:spPr>
        <p:txBody>
          <a:bodyPr/>
          <a:lstStyle>
            <a:lvl1pPr algn="l" defTabSz="825500">
              <a:lnSpc>
                <a:spcPts val="2600"/>
              </a:lnSpc>
              <a:defRPr>
                <a:latin typeface="Proxima Nova Medium"/>
                <a:ea typeface="Proxima Nova Medium"/>
                <a:cs typeface="Proxima Nova Medium"/>
                <a:sym typeface="Proxima Nova Med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ait important">
    <p:bg>
      <p:bgPr>
        <a:solidFill>
          <a:srgbClr val="FFC6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exte niveau 1…"/>
          <p:cNvSpPr txBox="1">
            <a:spLocks noGrp="1"/>
          </p:cNvSpPr>
          <p:nvPr>
            <p:ph type="body" idx="1" hasCustomPrompt="1"/>
          </p:nvPr>
        </p:nvSpPr>
        <p:spPr>
          <a:xfrm>
            <a:off x="1219200" y="2334623"/>
            <a:ext cx="21945600" cy="7612251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1pPr>
            <a:lvl2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2pPr>
            <a:lvl3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3pPr>
            <a:lvl4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4pPr>
            <a:lvl5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5pPr>
          </a:lstStyle>
          <a:p>
            <a:r>
              <a:t>100 %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4" name="Détails des faits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19199" y="9779000"/>
            <a:ext cx="21945602" cy="629921"/>
          </a:xfrm>
          <a:prstGeom prst="rect">
            <a:avLst/>
          </a:prstGeom>
        </p:spPr>
        <p:txBody>
          <a:bodyPr/>
          <a:lstStyle>
            <a:lvl1pPr algn="ctr">
              <a:lnSpc>
                <a:spcPct val="110000"/>
              </a:lnSpc>
              <a:defRPr sz="3200" spc="-100"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1pPr>
          </a:lstStyle>
          <a:p>
            <a:r>
              <a:t>Détails des faits</a:t>
            </a:r>
          </a:p>
        </p:txBody>
      </p:sp>
      <p:sp>
        <p:nvSpPr>
          <p:cNvPr id="145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3622000" y="13080999"/>
            <a:ext cx="336728" cy="413767"/>
          </a:xfrm>
          <a:prstGeom prst="rect">
            <a:avLst/>
          </a:prstGeom>
        </p:spPr>
        <p:txBody>
          <a:bodyPr/>
          <a:lstStyle>
            <a:lvl1pPr algn="l" defTabSz="825500">
              <a:lnSpc>
                <a:spcPts val="2600"/>
              </a:lnSpc>
              <a:defRPr>
                <a:latin typeface="Proxima Nova Medium"/>
                <a:ea typeface="Proxima Nova Medium"/>
                <a:cs typeface="Proxima Nova Medium"/>
                <a:sym typeface="Proxima Nova Med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12955885"/>
            <a:ext cx="21869400" cy="429264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t>Auteur et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1" name="Sous-titre de la diapositiv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95400" y="3543455"/>
            <a:ext cx="21869400" cy="694059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r>
              <a:t>Sous-titre de la diapositive</a:t>
            </a:r>
          </a:p>
        </p:txBody>
      </p:sp>
      <p:sp>
        <p:nvSpPr>
          <p:cNvPr id="22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3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4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1295400" y="1620697"/>
            <a:ext cx="21869400" cy="1778387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Titre de diapositive</a:t>
            </a:r>
          </a:p>
        </p:txBody>
      </p:sp>
      <p:sp>
        <p:nvSpPr>
          <p:cNvPr id="25" name="Texte niveau 1…"/>
          <p:cNvSpPr txBox="1">
            <a:spLocks noGrp="1"/>
          </p:cNvSpPr>
          <p:nvPr>
            <p:ph type="body" idx="22" hasCustomPrompt="1"/>
          </p:nvPr>
        </p:nvSpPr>
        <p:spPr>
          <a:xfrm>
            <a:off x="1295400" y="5270500"/>
            <a:ext cx="21869400" cy="7137400"/>
          </a:xfrm>
          <a:prstGeom prst="rect">
            <a:avLst/>
          </a:prstGeom>
        </p:spPr>
        <p:txBody>
          <a:bodyPr/>
          <a:lstStyle>
            <a:lvl1pPr>
              <a:spcBef>
                <a:spcPts val="3300"/>
              </a:spcBef>
              <a:defRPr sz="4000" cap="none" spc="0"/>
            </a:lvl1pPr>
          </a:lstStyle>
          <a:p>
            <a:r>
              <a:t>Texte de puce de diapositive</a:t>
            </a:r>
          </a:p>
        </p:txBody>
      </p:sp>
      <p:sp>
        <p:nvSpPr>
          <p:cNvPr id="26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2793707" y="12981031"/>
            <a:ext cx="361189" cy="40411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c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12955885"/>
            <a:ext cx="21869400" cy="429264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t>Auteur et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4" name="Texte niveau 1…"/>
          <p:cNvSpPr txBox="1">
            <a:spLocks noGrp="1"/>
          </p:cNvSpPr>
          <p:nvPr>
            <p:ph type="body" idx="21" hasCustomPrompt="1"/>
          </p:nvPr>
        </p:nvSpPr>
        <p:spPr>
          <a:xfrm>
            <a:off x="1295400" y="5270498"/>
            <a:ext cx="21869400" cy="7135319"/>
          </a:xfrm>
          <a:prstGeom prst="rect">
            <a:avLst/>
          </a:prstGeom>
        </p:spPr>
        <p:txBody>
          <a:bodyPr numCol="2" spcCol="1093469"/>
          <a:lstStyle>
            <a:lvl1pPr>
              <a:spcBef>
                <a:spcPts val="3300"/>
              </a:spcBef>
              <a:defRPr sz="4000" cap="none" spc="0"/>
            </a:lvl1pPr>
          </a:lstStyle>
          <a:p>
            <a:r>
              <a:t>Texte de puce de diapositive</a:t>
            </a:r>
          </a:p>
        </p:txBody>
      </p:sp>
      <p:sp>
        <p:nvSpPr>
          <p:cNvPr id="35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36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37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, puces et ph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ersonne portant un haut bleu et affichant un grand sourire devant un mur bleu"/>
          <p:cNvSpPr>
            <a:spLocks noGrp="1"/>
          </p:cNvSpPr>
          <p:nvPr>
            <p:ph type="pic" idx="21"/>
          </p:nvPr>
        </p:nvSpPr>
        <p:spPr>
          <a:xfrm>
            <a:off x="10236489" y="-3"/>
            <a:ext cx="20561460" cy="1371600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5" name="Texte niveau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95400" y="5257800"/>
            <a:ext cx="11442700" cy="6886575"/>
          </a:xfrm>
          <a:prstGeom prst="rect">
            <a:avLst/>
          </a:prstGeom>
        </p:spPr>
        <p:txBody>
          <a:bodyPr/>
          <a:lstStyle>
            <a:lvl1pPr>
              <a:spcBef>
                <a:spcPts val="3300"/>
              </a:spcBef>
              <a:defRPr sz="4000" cap="none" spc="0"/>
            </a:lvl1pPr>
            <a:lvl2pPr>
              <a:spcBef>
                <a:spcPts val="3300"/>
              </a:spcBef>
              <a:defRPr sz="4000" cap="none" spc="0"/>
            </a:lvl2pPr>
            <a:lvl3pPr>
              <a:spcBef>
                <a:spcPts val="3300"/>
              </a:spcBef>
              <a:defRPr sz="4000" cap="none" spc="0"/>
            </a:lvl3pPr>
            <a:lvl4pPr>
              <a:spcBef>
                <a:spcPts val="3300"/>
              </a:spcBef>
              <a:defRPr sz="4000" cap="none" spc="0"/>
            </a:lvl4pPr>
            <a:lvl5pPr>
              <a:spcBef>
                <a:spcPts val="3300"/>
              </a:spcBef>
              <a:defRPr sz="4000" cap="none" spc="0"/>
            </a:lvl5pPr>
          </a:lstStyle>
          <a:p>
            <a:r>
              <a:t>Texte de puce de diapositive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6" name="Rectangle"/>
          <p:cNvSpPr/>
          <p:nvPr/>
        </p:nvSpPr>
        <p:spPr>
          <a:xfrm>
            <a:off x="0" y="990550"/>
            <a:ext cx="12538389" cy="279401"/>
          </a:xfrm>
          <a:prstGeom prst="rect">
            <a:avLst/>
          </a:prstGeom>
          <a:solidFill>
            <a:srgbClr val="27BA2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47" name="Auteur et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95400" y="12955885"/>
            <a:ext cx="11442700" cy="429262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100"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r>
              <a:t>Auteur et date</a:t>
            </a:r>
          </a:p>
        </p:txBody>
      </p:sp>
      <p:sp>
        <p:nvSpPr>
          <p:cNvPr id="48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1295400" y="1625600"/>
            <a:ext cx="11442700" cy="2466975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Titre de diapositive</a:t>
            </a:r>
          </a:p>
        </p:txBody>
      </p:sp>
      <p:sp>
        <p:nvSpPr>
          <p:cNvPr id="49" name="Sous-titre de la diapositive"/>
          <p:cNvSpPr txBox="1">
            <a:spLocks noGrp="1"/>
          </p:cNvSpPr>
          <p:nvPr>
            <p:ph type="body" sz="quarter" idx="23" hasCustomPrompt="1"/>
          </p:nvPr>
        </p:nvSpPr>
        <p:spPr>
          <a:xfrm>
            <a:off x="1295397" y="4092573"/>
            <a:ext cx="11442707" cy="678376"/>
          </a:xfrm>
          <a:prstGeom prst="rect">
            <a:avLst/>
          </a:prstGeom>
        </p:spPr>
        <p:txBody>
          <a:bodyPr/>
          <a:lstStyle>
            <a:lvl1pPr defTabSz="566673">
              <a:defRPr sz="3300" spc="-200"/>
            </a:lvl1pPr>
          </a:lstStyle>
          <a:p>
            <a:r>
              <a:t>Sous-titre de la diapositive</a:t>
            </a:r>
          </a:p>
        </p:txBody>
      </p:sp>
      <p:sp>
        <p:nvSpPr>
          <p:cNvPr id="5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re de section"/>
          <p:cNvSpPr txBox="1">
            <a:spLocks noGrp="1"/>
          </p:cNvSpPr>
          <p:nvPr>
            <p:ph type="title" hasCustomPrompt="1"/>
          </p:nvPr>
        </p:nvSpPr>
        <p:spPr>
          <a:xfrm>
            <a:off x="1295400" y="5404408"/>
            <a:ext cx="21869400" cy="2881788"/>
          </a:xfrm>
          <a:prstGeom prst="rect">
            <a:avLst/>
          </a:prstGeom>
        </p:spPr>
        <p:txBody>
          <a:bodyPr anchor="ctr"/>
          <a:lstStyle>
            <a:lvl1pPr defTabSz="825500">
              <a:defRPr sz="10200" spc="-408"/>
            </a:lvl1pPr>
          </a:lstStyle>
          <a:p>
            <a:r>
              <a:t>Titre de section</a:t>
            </a:r>
          </a:p>
        </p:txBody>
      </p:sp>
      <p:sp>
        <p:nvSpPr>
          <p:cNvPr id="58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uniquem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12955885"/>
            <a:ext cx="21869400" cy="429264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t>Auteur et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6" name="Sous-titre de la diapositiv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95400" y="3543455"/>
            <a:ext cx="21869400" cy="694059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r>
              <a:t>Sous-titre de la diapositive </a:t>
            </a:r>
          </a:p>
        </p:txBody>
      </p:sp>
      <p:sp>
        <p:nvSpPr>
          <p:cNvPr id="67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68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69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1295400" y="1620697"/>
            <a:ext cx="21869400" cy="1778001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Titre de diapositive</a:t>
            </a:r>
          </a:p>
        </p:txBody>
      </p:sp>
      <p:sp>
        <p:nvSpPr>
          <p:cNvPr id="7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12955885"/>
            <a:ext cx="21869400" cy="429264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t>Auteur et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8" name="Agenda - sous-titr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95400" y="3543455"/>
            <a:ext cx="21869400" cy="694059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r>
              <a:t>Agenda - sous-titre</a:t>
            </a:r>
          </a:p>
        </p:txBody>
      </p:sp>
      <p:sp>
        <p:nvSpPr>
          <p:cNvPr id="79" name="Texte niveau 1…"/>
          <p:cNvSpPr txBox="1">
            <a:spLocks noGrp="1"/>
          </p:cNvSpPr>
          <p:nvPr>
            <p:ph type="body" idx="22" hasCustomPrompt="1"/>
          </p:nvPr>
        </p:nvSpPr>
        <p:spPr>
          <a:xfrm>
            <a:off x="1295400" y="5118100"/>
            <a:ext cx="21869400" cy="7137400"/>
          </a:xfrm>
          <a:prstGeom prst="rect">
            <a:avLst/>
          </a:prstGeom>
        </p:spPr>
        <p:txBody>
          <a:bodyPr/>
          <a:lstStyle>
            <a:lvl1pPr defTabSz="825500">
              <a:spcBef>
                <a:spcPts val="3200"/>
              </a:spcBef>
              <a:defRPr sz="5400" b="1" u="sng" cap="none" spc="-100"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r>
              <a:t>Points à l’ordre du jour</a:t>
            </a:r>
          </a:p>
        </p:txBody>
      </p:sp>
      <p:sp>
        <p:nvSpPr>
          <p:cNvPr id="80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81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82" name="Agenda - titre"/>
          <p:cNvSpPr txBox="1">
            <a:spLocks noGrp="1"/>
          </p:cNvSpPr>
          <p:nvPr>
            <p:ph type="title" hasCustomPrompt="1"/>
          </p:nvPr>
        </p:nvSpPr>
        <p:spPr>
          <a:xfrm>
            <a:off x="1295400" y="1620697"/>
            <a:ext cx="21869400" cy="1778001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Agenda - titre</a:t>
            </a:r>
          </a:p>
        </p:txBody>
      </p:sp>
      <p:sp>
        <p:nvSpPr>
          <p:cNvPr id="8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éclara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e niveau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98275" y="4927600"/>
            <a:ext cx="21863649" cy="3853768"/>
          </a:xfrm>
          <a:prstGeom prst="rect">
            <a:avLst/>
          </a:prstGeom>
        </p:spPr>
        <p:txBody>
          <a:bodyPr anchor="ctr"/>
          <a:lstStyle>
            <a:lvl1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1pPr>
            <a:lvl2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2pPr>
            <a:lvl3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3pPr>
            <a:lvl4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4pPr>
            <a:lvl5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5pPr>
          </a:lstStyle>
          <a:p>
            <a:r>
              <a:t>Déclaration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ait importa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8117284"/>
            <a:ext cx="21869400" cy="592459"/>
          </a:xfrm>
          <a:prstGeom prst="rect">
            <a:avLst/>
          </a:prstGeom>
        </p:spPr>
        <p:txBody>
          <a:bodyPr/>
          <a:lstStyle>
            <a:lvl1pPr algn="ctr" defTabSz="490727">
              <a:spcBef>
                <a:spcPts val="2600"/>
              </a:spcBef>
              <a:defRPr sz="2900" spc="-88"/>
            </a:lvl1pPr>
            <a:lvl2pPr algn="ctr" defTabSz="490727">
              <a:spcBef>
                <a:spcPts val="2600"/>
              </a:spcBef>
              <a:defRPr sz="2900" spc="-88"/>
            </a:lvl2pPr>
            <a:lvl3pPr algn="ctr" defTabSz="490727">
              <a:spcBef>
                <a:spcPts val="2600"/>
              </a:spcBef>
              <a:defRPr sz="2900" spc="-88"/>
            </a:lvl3pPr>
            <a:lvl4pPr algn="ctr" defTabSz="490727">
              <a:spcBef>
                <a:spcPts val="2600"/>
              </a:spcBef>
              <a:defRPr sz="2900" spc="-88"/>
            </a:lvl4pPr>
            <a:lvl5pPr algn="ctr" defTabSz="490727">
              <a:spcBef>
                <a:spcPts val="2600"/>
              </a:spcBef>
              <a:defRPr sz="2900" spc="-88"/>
            </a:lvl5pPr>
          </a:lstStyle>
          <a:p>
            <a:r>
              <a:t>Détails des faits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Texte niveau 1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295400" y="3587041"/>
            <a:ext cx="21869400" cy="4730172"/>
          </a:xfrm>
          <a:prstGeom prst="rect">
            <a:avLst/>
          </a:prstGeom>
        </p:spPr>
        <p:txBody>
          <a:bodyPr anchor="b"/>
          <a:lstStyle/>
          <a:p>
            <a:pPr lvl="4" indent="2523743" algn="ctr" defTabSz="264159">
              <a:lnSpc>
                <a:spcPct val="70000"/>
              </a:lnSpc>
              <a:defRPr sz="7100" b="1" spc="-200">
                <a:latin typeface="Graphik"/>
                <a:ea typeface="Graphik"/>
                <a:cs typeface="Graphik"/>
                <a:sym typeface="Graphik"/>
              </a:defRPr>
            </a:pPr>
            <a:r>
              <a:t>100 %
</a:t>
            </a:r>
          </a:p>
        </p:txBody>
      </p:sp>
      <p:sp>
        <p:nvSpPr>
          <p:cNvPr id="100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01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02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de présentation"/>
          <p:cNvSpPr txBox="1">
            <a:spLocks noGrp="1"/>
          </p:cNvSpPr>
          <p:nvPr>
            <p:ph type="title" hasCustomPrompt="1"/>
          </p:nvPr>
        </p:nvSpPr>
        <p:spPr>
          <a:xfrm>
            <a:off x="1298349" y="4384675"/>
            <a:ext cx="21869402" cy="469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r>
              <a:t>Titre de présentation</a:t>
            </a:r>
          </a:p>
        </p:txBody>
      </p:sp>
      <p:sp>
        <p:nvSpPr>
          <p:cNvPr id="3" name="Texte niveau 1…"/>
          <p:cNvSpPr txBox="1">
            <a:spLocks noGrp="1"/>
          </p:cNvSpPr>
          <p:nvPr>
            <p:ph type="body" idx="1" hasCustomPrompt="1"/>
          </p:nvPr>
        </p:nvSpPr>
        <p:spPr>
          <a:xfrm>
            <a:off x="1298349" y="9268776"/>
            <a:ext cx="21869402" cy="14022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Sous-titre de présentation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2797516" y="12979146"/>
            <a:ext cx="361189" cy="404115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3428913">
              <a:lnSpc>
                <a:spcPct val="100000"/>
              </a:lnSpc>
              <a:spcBef>
                <a:spcPts val="0"/>
              </a:spcBef>
              <a:tabLst/>
              <a:defRPr sz="1800" spc="0"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med"/>
  <p:txStyles>
    <p:titleStyle>
      <a:lvl1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1pPr>
      <a:lvl2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2pPr>
      <a:lvl3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3pPr>
      <a:lvl4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4pPr>
      <a:lvl5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5pPr>
      <a:lvl6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6pPr>
      <a:lvl7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7pPr>
      <a:lvl8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8pPr>
      <a:lvl9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9pPr>
    </p:titleStyle>
    <p:bodyStyle>
      <a:lvl1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1pPr>
      <a:lvl2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2pPr>
      <a:lvl3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3pPr>
      <a:lvl4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4pPr>
      <a:lvl5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5pPr>
      <a:lvl6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6pPr>
      <a:lvl7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7pPr>
      <a:lvl8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8pPr>
      <a:lvl9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9pPr>
    </p:bodyStyle>
    <p:otherStyle>
      <a:lvl1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1pPr>
      <a:lvl2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2pPr>
      <a:lvl3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3pPr>
      <a:lvl4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4pPr>
      <a:lvl5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5pPr>
      <a:lvl6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6pPr>
      <a:lvl7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7pPr>
      <a:lvl8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8pPr>
      <a:lvl9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Rectangle 52"/>
          <p:cNvSpPr/>
          <p:nvPr/>
        </p:nvSpPr>
        <p:spPr>
          <a:xfrm>
            <a:off x="4978949" y="2535480"/>
            <a:ext cx="3351178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Lundi</a:t>
            </a:r>
          </a:p>
        </p:txBody>
      </p:sp>
      <p:sp>
        <p:nvSpPr>
          <p:cNvPr id="155" name="Rectangle 54"/>
          <p:cNvSpPr/>
          <p:nvPr/>
        </p:nvSpPr>
        <p:spPr>
          <a:xfrm>
            <a:off x="1492049" y="3501738"/>
            <a:ext cx="3308554" cy="2253404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56" name="Rectangle 56"/>
          <p:cNvSpPr/>
          <p:nvPr/>
        </p:nvSpPr>
        <p:spPr>
          <a:xfrm>
            <a:off x="1483052" y="5980124"/>
            <a:ext cx="3308554" cy="2983469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57" name="Rectangle 57"/>
          <p:cNvSpPr/>
          <p:nvPr/>
        </p:nvSpPr>
        <p:spPr>
          <a:xfrm>
            <a:off x="1492049" y="9188574"/>
            <a:ext cx="3308554" cy="1343387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58" name="Rectangle 59"/>
          <p:cNvSpPr/>
          <p:nvPr/>
        </p:nvSpPr>
        <p:spPr>
          <a:xfrm>
            <a:off x="8544997" y="2577617"/>
            <a:ext cx="3351177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E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Mardi</a:t>
            </a:r>
          </a:p>
        </p:txBody>
      </p:sp>
      <p:sp>
        <p:nvSpPr>
          <p:cNvPr id="159" name="Rectangle 60"/>
          <p:cNvSpPr/>
          <p:nvPr/>
        </p:nvSpPr>
        <p:spPr>
          <a:xfrm>
            <a:off x="12056165" y="2578180"/>
            <a:ext cx="3385769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E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Mercredi</a:t>
            </a:r>
          </a:p>
        </p:txBody>
      </p:sp>
      <p:sp>
        <p:nvSpPr>
          <p:cNvPr id="160" name="Rectangle 61"/>
          <p:cNvSpPr/>
          <p:nvPr/>
        </p:nvSpPr>
        <p:spPr>
          <a:xfrm>
            <a:off x="15589595" y="2535480"/>
            <a:ext cx="3351177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E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Jeudi</a:t>
            </a:r>
          </a:p>
        </p:txBody>
      </p:sp>
      <p:sp>
        <p:nvSpPr>
          <p:cNvPr id="161" name="Rectangle 63"/>
          <p:cNvSpPr/>
          <p:nvPr/>
        </p:nvSpPr>
        <p:spPr>
          <a:xfrm>
            <a:off x="19155643" y="2577617"/>
            <a:ext cx="3385752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E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Vendredi</a:t>
            </a:r>
          </a:p>
        </p:txBody>
      </p:sp>
      <p:sp>
        <p:nvSpPr>
          <p:cNvPr id="162" name="Rectangle 64"/>
          <p:cNvSpPr/>
          <p:nvPr/>
        </p:nvSpPr>
        <p:spPr>
          <a:xfrm>
            <a:off x="5038988" y="3511417"/>
            <a:ext cx="3340867" cy="2234048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63" name="ZoneTexte 65"/>
          <p:cNvSpPr txBox="1"/>
          <p:nvPr/>
        </p:nvSpPr>
        <p:spPr>
          <a:xfrm>
            <a:off x="5377774" y="4281411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64" name="Rectangle 74"/>
          <p:cNvSpPr/>
          <p:nvPr/>
        </p:nvSpPr>
        <p:spPr>
          <a:xfrm>
            <a:off x="5056685" y="10814032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65" name="Rectangle 90"/>
          <p:cNvSpPr/>
          <p:nvPr/>
        </p:nvSpPr>
        <p:spPr>
          <a:xfrm>
            <a:off x="5051530" y="6038024"/>
            <a:ext cx="3351175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66" name="Rectangle 91"/>
          <p:cNvSpPr/>
          <p:nvPr/>
        </p:nvSpPr>
        <p:spPr>
          <a:xfrm>
            <a:off x="5061841" y="9207196"/>
            <a:ext cx="3340864" cy="1340561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67" name="ZoneTexte 92"/>
          <p:cNvSpPr txBox="1"/>
          <p:nvPr/>
        </p:nvSpPr>
        <p:spPr>
          <a:xfrm>
            <a:off x="5214145" y="6711922"/>
            <a:ext cx="3011758" cy="14117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Spaghetti sauce carbonara au fromage.</a:t>
            </a:r>
          </a:p>
          <a:p>
            <a:r>
              <a:rPr lang="fr-C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Tomates, basilic, poivrons, courgettes.</a:t>
            </a:r>
            <a:endParaRPr sz="2000" b="1" dirty="0"/>
          </a:p>
        </p:txBody>
      </p:sp>
      <p:sp>
        <p:nvSpPr>
          <p:cNvPr id="168" name="ZoneTexte 93"/>
          <p:cNvSpPr txBox="1"/>
          <p:nvPr/>
        </p:nvSpPr>
        <p:spPr>
          <a:xfrm>
            <a:off x="5377774" y="953417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69" name="Rectangle 94"/>
          <p:cNvSpPr/>
          <p:nvPr/>
        </p:nvSpPr>
        <p:spPr>
          <a:xfrm>
            <a:off x="8563209" y="9209706"/>
            <a:ext cx="3340866" cy="1340561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70" name="ZoneTexte 95"/>
          <p:cNvSpPr txBox="1"/>
          <p:nvPr/>
        </p:nvSpPr>
        <p:spPr>
          <a:xfrm>
            <a:off x="8879143" y="9536680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grpSp>
        <p:nvGrpSpPr>
          <p:cNvPr id="173" name="Rectangle 96"/>
          <p:cNvGrpSpPr/>
          <p:nvPr/>
        </p:nvGrpSpPr>
        <p:grpSpPr>
          <a:xfrm>
            <a:off x="12077995" y="9207196"/>
            <a:ext cx="3340866" cy="1340561"/>
            <a:chOff x="0" y="0"/>
            <a:chExt cx="3340865" cy="1340560"/>
          </a:xfrm>
        </p:grpSpPr>
        <p:sp>
          <p:nvSpPr>
            <p:cNvPr id="171" name="Rectangle"/>
            <p:cNvSpPr/>
            <p:nvPr/>
          </p:nvSpPr>
          <p:spPr>
            <a:xfrm>
              <a:off x="-1" y="-1"/>
              <a:ext cx="3340867" cy="1340562"/>
            </a:xfrm>
            <a:prstGeom prst="rect">
              <a:avLst/>
            </a:prstGeom>
            <a:solidFill>
              <a:srgbClr val="FFFFFF"/>
            </a:solidFill>
            <a:ln w="635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lnSpc>
                  <a:spcPct val="100000"/>
                </a:lnSpc>
                <a:spcBef>
                  <a:spcPts val="0"/>
                </a:spcBef>
                <a:tabLst/>
                <a:defRPr sz="2200" spc="-44">
                  <a:solidFill>
                    <a:srgbClr val="FFFFFF"/>
                  </a:solidFill>
                  <a:latin typeface="Graphik Semibold"/>
                  <a:ea typeface="Graphik Semibold"/>
                  <a:cs typeface="Graphik Semibold"/>
                  <a:sym typeface="Graphik Semibold"/>
                </a:defRPr>
              </a:pPr>
              <a:endParaRPr/>
            </a:p>
          </p:txBody>
        </p:sp>
        <p:sp>
          <p:nvSpPr>
            <p:cNvPr id="172" name="."/>
            <p:cNvSpPr txBox="1"/>
            <p:nvPr/>
          </p:nvSpPr>
          <p:spPr>
            <a:xfrm>
              <a:off x="31749" y="436727"/>
              <a:ext cx="3277367" cy="4671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lnSpc>
                  <a:spcPct val="100000"/>
                </a:lnSpc>
                <a:spcBef>
                  <a:spcPts val="0"/>
                </a:spcBef>
                <a:tabLst/>
                <a:defRPr sz="2200" spc="-44">
                  <a:solidFill>
                    <a:srgbClr val="FFFFFF"/>
                  </a:solidFill>
                  <a:latin typeface="Graphik Semibold"/>
                  <a:ea typeface="Graphik Semibold"/>
                  <a:cs typeface="Graphik Semibold"/>
                  <a:sym typeface="Graphik Semibold"/>
                </a:defRPr>
              </a:lvl1pPr>
            </a:lstStyle>
            <a:p>
              <a:r>
                <a:t>.</a:t>
              </a:r>
            </a:p>
          </p:txBody>
        </p:sp>
      </p:grpSp>
      <p:sp>
        <p:nvSpPr>
          <p:cNvPr id="174" name="ZoneTexte 97"/>
          <p:cNvSpPr txBox="1"/>
          <p:nvPr/>
        </p:nvSpPr>
        <p:spPr>
          <a:xfrm>
            <a:off x="12393927" y="953417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75" name="Rectangle 98"/>
          <p:cNvSpPr/>
          <p:nvPr/>
        </p:nvSpPr>
        <p:spPr>
          <a:xfrm>
            <a:off x="15645113" y="9207196"/>
            <a:ext cx="3340866" cy="1340561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76" name="ZoneTexte 99"/>
          <p:cNvSpPr txBox="1"/>
          <p:nvPr/>
        </p:nvSpPr>
        <p:spPr>
          <a:xfrm>
            <a:off x="15961047" y="9534172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77" name="Rectangle 100"/>
          <p:cNvSpPr/>
          <p:nvPr/>
        </p:nvSpPr>
        <p:spPr>
          <a:xfrm>
            <a:off x="19178086" y="9189987"/>
            <a:ext cx="3340866" cy="1340561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78" name="ZoneTexte 101"/>
          <p:cNvSpPr txBox="1"/>
          <p:nvPr/>
        </p:nvSpPr>
        <p:spPr>
          <a:xfrm>
            <a:off x="19494019" y="9518289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79" name="ZoneTexte 123"/>
          <p:cNvSpPr txBox="1"/>
          <p:nvPr/>
        </p:nvSpPr>
        <p:spPr>
          <a:xfrm>
            <a:off x="1863485" y="4281411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solidFill>
                  <a:srgbClr val="49142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t>Collation AM</a:t>
            </a:r>
          </a:p>
        </p:txBody>
      </p:sp>
      <p:sp>
        <p:nvSpPr>
          <p:cNvPr id="180" name="ZoneTexte 127"/>
          <p:cNvSpPr txBox="1"/>
          <p:nvPr/>
        </p:nvSpPr>
        <p:spPr>
          <a:xfrm>
            <a:off x="1837352" y="9530448"/>
            <a:ext cx="2635229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solidFill>
                  <a:srgbClr val="49142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t>Dessert</a:t>
            </a:r>
          </a:p>
        </p:txBody>
      </p:sp>
      <p:sp>
        <p:nvSpPr>
          <p:cNvPr id="181" name="ZoneTexte 128"/>
          <p:cNvSpPr txBox="1"/>
          <p:nvPr/>
        </p:nvSpPr>
        <p:spPr>
          <a:xfrm>
            <a:off x="1819715" y="7124828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solidFill>
                  <a:srgbClr val="49142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t>Dîner</a:t>
            </a:r>
          </a:p>
        </p:txBody>
      </p:sp>
      <p:pic>
        <p:nvPicPr>
          <p:cNvPr id="182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770645" y="4395716"/>
            <a:ext cx="445642" cy="445642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338971" y="11117005"/>
            <a:ext cx="528053" cy="5280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715901">
            <a:off x="23144331" y="12527171"/>
            <a:ext cx="406403" cy="406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6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977772">
            <a:off x="23253935" y="8793574"/>
            <a:ext cx="411609" cy="411609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Rectangle 54"/>
          <p:cNvSpPr/>
          <p:nvPr/>
        </p:nvSpPr>
        <p:spPr>
          <a:xfrm>
            <a:off x="1483052" y="10797605"/>
            <a:ext cx="3308554" cy="2253404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88" name="ZoneTexte 123"/>
          <p:cNvSpPr txBox="1"/>
          <p:nvPr/>
        </p:nvSpPr>
        <p:spPr>
          <a:xfrm>
            <a:off x="1863485" y="11577277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solidFill>
                  <a:srgbClr val="49142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t>Collation PM</a:t>
            </a:r>
          </a:p>
        </p:txBody>
      </p:sp>
      <p:sp>
        <p:nvSpPr>
          <p:cNvPr id="189" name="ZoneTexte 65"/>
          <p:cNvSpPr txBox="1"/>
          <p:nvPr/>
        </p:nvSpPr>
        <p:spPr>
          <a:xfrm>
            <a:off x="5409503" y="11731499"/>
            <a:ext cx="2635229" cy="3549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000"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rPr b="1" dirty="0" err="1"/>
              <a:t>Céréales</a:t>
            </a:r>
            <a:endParaRPr b="1" dirty="0"/>
          </a:p>
        </p:txBody>
      </p:sp>
      <p:sp>
        <p:nvSpPr>
          <p:cNvPr id="190" name="Rectangle 74"/>
          <p:cNvSpPr/>
          <p:nvPr/>
        </p:nvSpPr>
        <p:spPr>
          <a:xfrm>
            <a:off x="8563209" y="10829355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1" name="ZoneTexte 65"/>
          <p:cNvSpPr txBox="1"/>
          <p:nvPr/>
        </p:nvSpPr>
        <p:spPr>
          <a:xfrm>
            <a:off x="8977239" y="11055644"/>
            <a:ext cx="2635228" cy="13286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Biscuits aux pommes.</a:t>
            </a:r>
          </a:p>
          <a:p>
            <a:r>
              <a:rPr lang="fr-C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Margarine, cassonade, pommes, farine, avoine, huile.</a:t>
            </a:r>
            <a:endParaRPr sz="2000" b="1" dirty="0"/>
          </a:p>
        </p:txBody>
      </p:sp>
      <p:sp>
        <p:nvSpPr>
          <p:cNvPr id="192" name="Rectangle 74"/>
          <p:cNvSpPr/>
          <p:nvPr/>
        </p:nvSpPr>
        <p:spPr>
          <a:xfrm>
            <a:off x="12078616" y="10814032"/>
            <a:ext cx="3340868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3" name="ZoneTexte 65"/>
          <p:cNvSpPr txBox="1"/>
          <p:nvPr/>
        </p:nvSpPr>
        <p:spPr>
          <a:xfrm>
            <a:off x="12393925" y="11571786"/>
            <a:ext cx="2635228" cy="6011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000"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r>
              <a:rPr lang="fr-C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Pain raisins secs et cannelle</a:t>
            </a:r>
            <a:r>
              <a:rPr lang="fr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sz="3500" dirty="0"/>
          </a:p>
        </p:txBody>
      </p:sp>
      <p:sp>
        <p:nvSpPr>
          <p:cNvPr id="194" name="Rectangle 74"/>
          <p:cNvSpPr/>
          <p:nvPr/>
        </p:nvSpPr>
        <p:spPr>
          <a:xfrm>
            <a:off x="15645113" y="10829355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5" name="ZoneTexte 65"/>
          <p:cNvSpPr txBox="1"/>
          <p:nvPr/>
        </p:nvSpPr>
        <p:spPr>
          <a:xfrm>
            <a:off x="15997932" y="11021400"/>
            <a:ext cx="2635228" cy="1559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Gâteaux multigrains.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Graines de citrouilles, chia et pavot, huile, </a:t>
            </a: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mélasse</a:t>
            </a:r>
            <a:r>
              <a:rPr lang="fr-CA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farine.</a:t>
            </a:r>
          </a:p>
        </p:txBody>
      </p:sp>
      <p:sp>
        <p:nvSpPr>
          <p:cNvPr id="196" name="Rectangle 74"/>
          <p:cNvSpPr/>
          <p:nvPr/>
        </p:nvSpPr>
        <p:spPr>
          <a:xfrm>
            <a:off x="19211608" y="10814032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7" name="ZoneTexte 65"/>
          <p:cNvSpPr txBox="1"/>
          <p:nvPr/>
        </p:nvSpPr>
        <p:spPr>
          <a:xfrm>
            <a:off x="19564429" y="11582740"/>
            <a:ext cx="2635227" cy="6524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000"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r>
              <a:rPr lang="fr-C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Salade fruits</a:t>
            </a:r>
            <a:r>
              <a:rPr b="1" dirty="0"/>
              <a:t>.</a:t>
            </a:r>
          </a:p>
          <a:p>
            <a:pPr>
              <a:defRPr sz="2000"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r>
              <a:rPr dirty="0"/>
              <a:t> </a:t>
            </a:r>
          </a:p>
        </p:txBody>
      </p:sp>
      <p:sp>
        <p:nvSpPr>
          <p:cNvPr id="198" name="Rectangle 74"/>
          <p:cNvSpPr/>
          <p:nvPr/>
        </p:nvSpPr>
        <p:spPr>
          <a:xfrm>
            <a:off x="8550154" y="3533488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9" name="ZoneTexte 65"/>
          <p:cNvSpPr txBox="1"/>
          <p:nvPr/>
        </p:nvSpPr>
        <p:spPr>
          <a:xfrm>
            <a:off x="8902972" y="428141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200" name="Rectangle 74"/>
          <p:cNvSpPr/>
          <p:nvPr/>
        </p:nvSpPr>
        <p:spPr>
          <a:xfrm>
            <a:off x="12078616" y="3533488"/>
            <a:ext cx="3340868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1" name="ZoneTexte 65"/>
          <p:cNvSpPr txBox="1"/>
          <p:nvPr/>
        </p:nvSpPr>
        <p:spPr>
          <a:xfrm>
            <a:off x="12431435" y="428141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202" name="Rectangle 74"/>
          <p:cNvSpPr/>
          <p:nvPr/>
        </p:nvSpPr>
        <p:spPr>
          <a:xfrm>
            <a:off x="15621345" y="3533488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3" name="ZoneTexte 65"/>
          <p:cNvSpPr txBox="1"/>
          <p:nvPr/>
        </p:nvSpPr>
        <p:spPr>
          <a:xfrm>
            <a:off x="15974164" y="428141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204" name="Rectangle 74"/>
          <p:cNvSpPr/>
          <p:nvPr/>
        </p:nvSpPr>
        <p:spPr>
          <a:xfrm>
            <a:off x="19211608" y="3555310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5" name="ZoneTexte 65"/>
          <p:cNvSpPr txBox="1"/>
          <p:nvPr/>
        </p:nvSpPr>
        <p:spPr>
          <a:xfrm>
            <a:off x="19564429" y="4303235"/>
            <a:ext cx="2635227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206" name="Rectangle 90"/>
          <p:cNvSpPr/>
          <p:nvPr/>
        </p:nvSpPr>
        <p:spPr>
          <a:xfrm>
            <a:off x="8573003" y="6035454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7" name="ZoneTexte 92"/>
          <p:cNvSpPr txBox="1"/>
          <p:nvPr/>
        </p:nvSpPr>
        <p:spPr>
          <a:xfrm>
            <a:off x="8788975" y="6441197"/>
            <a:ext cx="3011758" cy="1906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Curry de tofu et légumes avec riz.</a:t>
            </a:r>
          </a:p>
          <a:p>
            <a:r>
              <a:rPr lang="fr-C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Tofu, oignons, ail, lait de noix de coco, patates douces, carottes, choux fleurs</a:t>
            </a:r>
            <a:r>
              <a:rPr lang="fr-CA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b="1" dirty="0"/>
          </a:p>
        </p:txBody>
      </p:sp>
      <p:sp>
        <p:nvSpPr>
          <p:cNvPr id="208" name="Rectangle 90"/>
          <p:cNvSpPr/>
          <p:nvPr/>
        </p:nvSpPr>
        <p:spPr>
          <a:xfrm>
            <a:off x="12106480" y="6069995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9" name="ZoneTexte 92"/>
          <p:cNvSpPr txBox="1"/>
          <p:nvPr/>
        </p:nvSpPr>
        <p:spPr>
          <a:xfrm>
            <a:off x="12233270" y="6171660"/>
            <a:ext cx="3011758" cy="24634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fr-CA" sz="1800" b="1" dirty="0"/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1800" b="1" dirty="0"/>
              <a:t>Filet de poisson sauce </a:t>
            </a:r>
            <a:r>
              <a:rPr lang="fr-CA" sz="1800" b="1" dirty="0" err="1"/>
              <a:t>alfredo</a:t>
            </a:r>
            <a:r>
              <a:rPr lang="fr-CA" sz="1800" b="1"/>
              <a:t> avec </a:t>
            </a:r>
            <a:r>
              <a:rPr lang="fr-CA" sz="1800" b="1" dirty="0"/>
              <a:t>Légumes et purée de patates.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1800" b="1" dirty="0"/>
              <a:t>Patates, Pois verts, haricots verts, mais, carottes.</a:t>
            </a:r>
            <a:endParaRPr sz="1800" b="1" dirty="0"/>
          </a:p>
        </p:txBody>
      </p:sp>
      <p:sp>
        <p:nvSpPr>
          <p:cNvPr id="210" name="Rectangle 90"/>
          <p:cNvSpPr/>
          <p:nvPr/>
        </p:nvSpPr>
        <p:spPr>
          <a:xfrm>
            <a:off x="15639958" y="6035454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11" name="Rectangle 90"/>
          <p:cNvSpPr/>
          <p:nvPr/>
        </p:nvSpPr>
        <p:spPr>
          <a:xfrm>
            <a:off x="19206454" y="6029373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12" name="Rectangle 90"/>
          <p:cNvSpPr/>
          <p:nvPr/>
        </p:nvSpPr>
        <p:spPr>
          <a:xfrm>
            <a:off x="15639958" y="6038024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15000"/>
              </a:lnSpc>
              <a:spcBef>
                <a:spcPts val="1000"/>
              </a:spcBef>
              <a:defRPr sz="1800" b="1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13" name="ZoneTexte 65"/>
          <p:cNvSpPr txBox="1"/>
          <p:nvPr/>
        </p:nvSpPr>
        <p:spPr>
          <a:xfrm>
            <a:off x="15974162" y="6613739"/>
            <a:ext cx="2635229" cy="16579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Soupe aux lentilles et légumes avec pain.</a:t>
            </a:r>
          </a:p>
          <a:p>
            <a:r>
              <a:rPr lang="fr-C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Oignons, lentilles, tomates, carottes, poireaux, navet, </a:t>
            </a:r>
            <a:r>
              <a:rPr lang="fr-CA" sz="20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kale</a:t>
            </a:r>
            <a:r>
              <a:rPr lang="fr-C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sz="2000" b="1" dirty="0"/>
          </a:p>
        </p:txBody>
      </p:sp>
      <p:sp>
        <p:nvSpPr>
          <p:cNvPr id="214" name="ZoneTexte 65"/>
          <p:cNvSpPr txBox="1"/>
          <p:nvPr/>
        </p:nvSpPr>
        <p:spPr>
          <a:xfrm>
            <a:off x="19564427" y="6441860"/>
            <a:ext cx="2635228" cy="16599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Pizza aux trois fromages avec salade.</a:t>
            </a:r>
          </a:p>
          <a:p>
            <a:r>
              <a:rPr lang="fr-C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Tomates, basilic, olives noires, fromages, salade</a:t>
            </a:r>
            <a:r>
              <a:rPr lang="fr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dirty="0"/>
          </a:p>
        </p:txBody>
      </p:sp>
      <p:sp>
        <p:nvSpPr>
          <p:cNvPr id="215" name="ZoneTexte 49"/>
          <p:cNvSpPr txBox="1"/>
          <p:nvPr/>
        </p:nvSpPr>
        <p:spPr>
          <a:xfrm>
            <a:off x="8517613" y="1365486"/>
            <a:ext cx="7431315" cy="6578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4400">
                <a:solidFill>
                  <a:srgbClr val="4F0E30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r>
              <a:rPr dirty="0" err="1"/>
              <a:t>Semaine</a:t>
            </a:r>
            <a:r>
              <a:rPr lang="fr-CA" dirty="0"/>
              <a:t> 4 novembre</a:t>
            </a:r>
            <a:r>
              <a:rPr dirty="0"/>
              <a:t>.</a:t>
            </a:r>
          </a:p>
        </p:txBody>
      </p:sp>
      <p:pic>
        <p:nvPicPr>
          <p:cNvPr id="216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715901">
            <a:off x="3632151" y="1855446"/>
            <a:ext cx="406403" cy="406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217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7040216" y="1024690"/>
            <a:ext cx="550196" cy="550197"/>
          </a:xfrm>
          <a:prstGeom prst="rect">
            <a:avLst/>
          </a:prstGeom>
          <a:ln w="12700">
            <a:miter lim="400000"/>
          </a:ln>
        </p:spPr>
      </p:pic>
      <p:pic>
        <p:nvPicPr>
          <p:cNvPr id="218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715901">
            <a:off x="1190562" y="1096587"/>
            <a:ext cx="406403" cy="406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219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977772">
            <a:off x="11322282" y="597062"/>
            <a:ext cx="460146" cy="46014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0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926008">
            <a:off x="19308674" y="1646496"/>
            <a:ext cx="444703" cy="444704"/>
          </a:xfrm>
          <a:prstGeom prst="rect">
            <a:avLst/>
          </a:prstGeom>
          <a:ln w="12700">
            <a:miter lim="400000"/>
          </a:ln>
        </p:spPr>
      </p:pic>
      <p:pic>
        <p:nvPicPr>
          <p:cNvPr id="221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16258009" y="824484"/>
            <a:ext cx="550900" cy="550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2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56301" y="508965"/>
            <a:ext cx="3241310" cy="15816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7_Showcase">
  <a:themeElements>
    <a:clrScheme name="27_Showcas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99DFF"/>
      </a:accent1>
      <a:accent2>
        <a:srgbClr val="00D4D2"/>
      </a:accent2>
      <a:accent3>
        <a:srgbClr val="38E53A"/>
      </a:accent3>
      <a:accent4>
        <a:srgbClr val="FFFA00"/>
      </a:accent4>
      <a:accent5>
        <a:srgbClr val="FF7D74"/>
      </a:accent5>
      <a:accent6>
        <a:srgbClr val="FF80E9"/>
      </a:accent6>
      <a:hlink>
        <a:srgbClr val="0000FF"/>
      </a:hlink>
      <a:folHlink>
        <a:srgbClr val="FF00FF"/>
      </a:folHlink>
    </a:clrScheme>
    <a:fontScheme name="27_Showcas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7_Showcas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kumimoji="0" sz="2600" b="0" i="0" u="none" strike="noStrike" cap="none" spc="-26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kumimoji="0" sz="2600" b="0" i="0" u="none" strike="noStrike" cap="none" spc="-26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7_Showcase">
  <a:themeElements>
    <a:clrScheme name="27_Showcas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99DFF"/>
      </a:accent1>
      <a:accent2>
        <a:srgbClr val="00D4D2"/>
      </a:accent2>
      <a:accent3>
        <a:srgbClr val="38E53A"/>
      </a:accent3>
      <a:accent4>
        <a:srgbClr val="FFFA00"/>
      </a:accent4>
      <a:accent5>
        <a:srgbClr val="FF7D74"/>
      </a:accent5>
      <a:accent6>
        <a:srgbClr val="FF80E9"/>
      </a:accent6>
      <a:hlink>
        <a:srgbClr val="0000FF"/>
      </a:hlink>
      <a:folHlink>
        <a:srgbClr val="FF00FF"/>
      </a:folHlink>
    </a:clrScheme>
    <a:fontScheme name="27_Showcas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7_Showcas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kumimoji="0" sz="2600" b="0" i="0" u="none" strike="noStrike" cap="none" spc="-26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kumimoji="0" sz="2600" b="0" i="0" u="none" strike="noStrike" cap="none" spc="-26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176</Words>
  <Application>Microsoft Office PowerPoint</Application>
  <PresentationFormat>Custom</PresentationFormat>
  <Paragraphs>40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Calibri</vt:lpstr>
      <vt:lpstr>Druk Medium</vt:lpstr>
      <vt:lpstr>Graphik</vt:lpstr>
      <vt:lpstr>Graphik Medium</vt:lpstr>
      <vt:lpstr>Graphik Semibold</vt:lpstr>
      <vt:lpstr>Helvetica Neue</vt:lpstr>
      <vt:lpstr>Proxima Nova Extrabold</vt:lpstr>
      <vt:lpstr>Proxima Nova Medium</vt:lpstr>
      <vt:lpstr>27_Showcase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Admin</dc:creator>
  <cp:lastModifiedBy>Wadii Boujendar</cp:lastModifiedBy>
  <cp:revision>1</cp:revision>
  <dcterms:modified xsi:type="dcterms:W3CDTF">2024-10-22T16:58:37Z</dcterms:modified>
</cp:coreProperties>
</file>