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A6DB1A34-B41B-4112-8929-92D408BC8475}"/>
    <pc:docChg chg="undo custSel modSld">
      <pc:chgData name="Wadii Boujendar" userId="1fe66039b04c3f7c" providerId="LiveId" clId="{A6DB1A34-B41B-4112-8929-92D408BC8475}" dt="2024-11-06T16:28:25.254" v="667" actId="1076"/>
      <pc:docMkLst>
        <pc:docMk/>
      </pc:docMkLst>
      <pc:sldChg chg="modSp mod">
        <pc:chgData name="Wadii Boujendar" userId="1fe66039b04c3f7c" providerId="LiveId" clId="{A6DB1A34-B41B-4112-8929-92D408BC8475}" dt="2024-11-06T16:28:25.254" v="667" actId="1076"/>
        <pc:sldMkLst>
          <pc:docMk/>
          <pc:sldMk cId="0" sldId="256"/>
        </pc:sldMkLst>
        <pc:spChg chg="mod">
          <ac:chgData name="Wadii Boujendar" userId="1fe66039b04c3f7c" providerId="LiveId" clId="{A6DB1A34-B41B-4112-8929-92D408BC8475}" dt="2024-10-25T16:16:47.182" v="234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2:32.188" v="262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6DB1A34-B41B-4112-8929-92D408BC8475}" dt="2024-11-06T16:28:14.433" v="665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7:13.998" v="300" actId="1076"/>
          <ac:spMkLst>
            <pc:docMk/>
            <pc:sldMk cId="0" sldId="256"/>
            <ac:spMk id="192" creationId="{00000000-0000-0000-0000-000000000000}"/>
          </ac:spMkLst>
        </pc:spChg>
        <pc:spChg chg="mod">
          <ac:chgData name="Wadii Boujendar" userId="1fe66039b04c3f7c" providerId="LiveId" clId="{A6DB1A34-B41B-4112-8929-92D408BC8475}" dt="2024-11-06T16:28:20.711" v="666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6DB1A34-B41B-4112-8929-92D408BC8475}" dt="2024-11-06T16:28:25.254" v="667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7:30.036" v="303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6DB1A34-B41B-4112-8929-92D408BC8475}" dt="2024-10-25T16:18:40.392" v="242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6:25.572" v="293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4:43.850" v="264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5:01.319" v="266" actId="122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6:48.102" v="296" actId="1076"/>
          <ac:spMkLst>
            <pc:docMk/>
            <pc:sldMk cId="0" sldId="256"/>
            <ac:spMk id="212" creationId="{00000000-0000-0000-0000-000000000000}"/>
          </ac:spMkLst>
        </pc:spChg>
        <pc:spChg chg="mod">
          <ac:chgData name="Wadii Boujendar" userId="1fe66039b04c3f7c" providerId="LiveId" clId="{A6DB1A34-B41B-4112-8929-92D408BC8475}" dt="2024-11-06T16:28:03.346" v="664" actId="313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6DB1A34-B41B-4112-8929-92D408BC8475}" dt="2024-10-28T14:26:58.106" v="298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6DB1A34-B41B-4112-8929-92D408BC8475}" dt="2024-10-25T16:11:43.899" v="8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F6A4E4E7-FE81-4BF2-847F-6C2003D691B3}"/>
    <pc:docChg chg="modSld">
      <pc:chgData name="Wadii Boujendar" userId="1fe66039b04c3f7c" providerId="LiveId" clId="{F6A4E4E7-FE81-4BF2-847F-6C2003D691B3}" dt="2024-11-07T15:04:46.061" v="103" actId="1076"/>
      <pc:docMkLst>
        <pc:docMk/>
      </pc:docMkLst>
      <pc:sldChg chg="modSp mod">
        <pc:chgData name="Wadii Boujendar" userId="1fe66039b04c3f7c" providerId="LiveId" clId="{F6A4E4E7-FE81-4BF2-847F-6C2003D691B3}" dt="2024-11-07T15:04:46.061" v="103" actId="1076"/>
        <pc:sldMkLst>
          <pc:docMk/>
          <pc:sldMk cId="0" sldId="256"/>
        </pc:sldMkLst>
        <pc:spChg chg="mod">
          <ac:chgData name="Wadii Boujendar" userId="1fe66039b04c3f7c" providerId="LiveId" clId="{F6A4E4E7-FE81-4BF2-847F-6C2003D691B3}" dt="2024-11-07T14:59:01.406" v="62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F6A4E4E7-FE81-4BF2-847F-6C2003D691B3}" dt="2024-11-07T15:04:34.435" v="101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F6A4E4E7-FE81-4BF2-847F-6C2003D691B3}" dt="2024-11-07T15:04:27.008" v="100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F6A4E4E7-FE81-4BF2-847F-6C2003D691B3}" dt="2024-11-07T15:04:10.282" v="97" actId="2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F6A4E4E7-FE81-4BF2-847F-6C2003D691B3}" dt="2024-11-07T15:04:46.061" v="103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F6A4E4E7-FE81-4BF2-847F-6C2003D691B3}" dt="2024-11-07T15:01:24.916" v="65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F6A4E4E7-FE81-4BF2-847F-6C2003D691B3}" dt="2024-11-07T15:01:34.514" v="66" actId="20577"/>
          <ac:spMkLst>
            <pc:docMk/>
            <pc:sldMk cId="0" sldId="256"/>
            <ac:spMk id="214" creationId="{00000000-0000-0000-0000-000000000000}"/>
          </ac:spMkLst>
        </pc:spChg>
      </pc:sldChg>
    </pc:docChg>
  </pc:docChgLst>
  <pc:docChgLst>
    <pc:chgData name="Wadii Boujendar" userId="1fe66039b04c3f7c" providerId="LiveId" clId="{8D7A9294-E29E-4846-A0A9-0490D1F27C11}"/>
    <pc:docChg chg="modSld">
      <pc:chgData name="Wadii Boujendar" userId="1fe66039b04c3f7c" providerId="LiveId" clId="{8D7A9294-E29E-4846-A0A9-0490D1F27C11}" dt="2024-10-25T15:29:25.345" v="1"/>
      <pc:docMkLst>
        <pc:docMk/>
      </pc:docMkLst>
      <pc:sldChg chg="modSp mod">
        <pc:chgData name="Wadii Boujendar" userId="1fe66039b04c3f7c" providerId="LiveId" clId="{8D7A9294-E29E-4846-A0A9-0490D1F27C11}" dt="2024-10-25T15:29:25.345" v="1"/>
        <pc:sldMkLst>
          <pc:docMk/>
          <pc:sldMk cId="0" sldId="256"/>
        </pc:sldMkLst>
        <pc:spChg chg="mod">
          <ac:chgData name="Wadii Boujendar" userId="1fe66039b04c3f7c" providerId="LiveId" clId="{8D7A9294-E29E-4846-A0A9-0490D1F27C11}" dt="2024-10-25T15:29:25.345" v="1"/>
          <ac:spMkLst>
            <pc:docMk/>
            <pc:sldMk cId="0" sldId="256"/>
            <ac:spMk id="1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64690" y="6776594"/>
            <a:ext cx="3011758" cy="133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Macaronis chinois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tofu.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Céleris, champignons, oignons, ail, haricots verts, sauce </a:t>
            </a:r>
            <a:r>
              <a:rPr lang="fr-C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hoisin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3294" y="10946668"/>
            <a:ext cx="2635228" cy="157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de son de blé.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Banane, huile, cassonade, lait de vanille, son de blé, farine.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65315" y="10829355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47211" y="11343778"/>
            <a:ext cx="2635228" cy="84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de yogourt nature avec tranche de pain pita.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21926" y="10876495"/>
            <a:ext cx="2635228" cy="190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pommes et cannelle.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Pommes, œufs, cannelle, cassonade, margarine végane,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97954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Tartine à la confiture.</a:t>
            </a:r>
            <a:r>
              <a:rPr b="1"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0878" y="6710407"/>
            <a:ext cx="301175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végane aux lentilles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Lentilles vertes, oignons, ail, carottes, pois verts.</a:t>
            </a: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089237" y="602778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01321" y="6408675"/>
            <a:ext cx="3011758" cy="236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grillé sauce BBQ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grillé sauce BBQ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Choux fleurs, carottes, brocolis.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21345" y="601772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47568" y="6191629"/>
            <a:ext cx="2635229" cy="27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 poisson et légumes avec tranche de pain </a:t>
            </a:r>
            <a:r>
              <a:rPr lang="fr-CA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mariné.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 soupe aux haricots rouges.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</a:t>
            </a:r>
            <a:r>
              <a:rPr lang="fr-C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verts, céleris, patates.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686113"/>
            <a:ext cx="2635228" cy="1644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Gratin TEX-MEX.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Fromage, orge, mais, brocolis, pois verts.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11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193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2024-11-07T15:04:51Z</dcterms:modified>
</cp:coreProperties>
</file>